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1" r:id="rId9"/>
    <p:sldId id="262" r:id="rId10"/>
    <p:sldId id="268" r:id="rId11"/>
    <p:sldId id="266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" initials="M" lastIdx="2" clrIdx="0">
    <p:extLst>
      <p:ext uri="{19B8F6BF-5375-455C-9EA6-DF929625EA0E}">
        <p15:presenceInfo xmlns:p15="http://schemas.microsoft.com/office/powerpoint/2012/main" userId="M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6666"/>
    <a:srgbClr val="009999"/>
    <a:srgbClr val="0099CC"/>
    <a:srgbClr val="008080"/>
    <a:srgbClr val="4472C4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51282" autoAdjust="0"/>
  </p:normalViewPr>
  <p:slideViewPr>
    <p:cSldViewPr snapToGrid="0">
      <p:cViewPr varScale="1">
        <p:scale>
          <a:sx n="67" d="100"/>
          <a:sy n="67" d="100"/>
        </p:scale>
        <p:origin x="21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10B81-FED5-40F7-B60E-17554B7E2E9C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7D03E27-C291-4628-841C-A93844B789D4}">
      <dgm:prSet phldrT="[Tekst]"/>
      <dgm:spPr>
        <a:solidFill>
          <a:srgbClr val="006666"/>
        </a:solidFill>
        <a:ln>
          <a:solidFill>
            <a:srgbClr val="008080"/>
          </a:solidFill>
        </a:ln>
      </dgm:spPr>
      <dgm:t>
        <a:bodyPr/>
        <a:lstStyle/>
        <a:p>
          <a:r>
            <a:rPr lang="hr-HR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BIOSTAKLA</a:t>
          </a:r>
          <a:endParaRPr lang="en-US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76A1C48-6676-4ACC-80D9-A14943637283}" type="parTrans" cxnId="{825D1677-8BC4-44BD-9B3B-70B98793C877}">
      <dgm:prSet/>
      <dgm:spPr/>
      <dgm:t>
        <a:bodyPr/>
        <a:lstStyle/>
        <a:p>
          <a:endParaRPr lang="en-US"/>
        </a:p>
      </dgm:t>
    </dgm:pt>
    <dgm:pt modelId="{6952FED7-E7C8-4445-908A-C464B0F56AE6}" type="sibTrans" cxnId="{825D1677-8BC4-44BD-9B3B-70B98793C877}">
      <dgm:prSet/>
      <dgm:spPr/>
      <dgm:t>
        <a:bodyPr/>
        <a:lstStyle/>
        <a:p>
          <a:endParaRPr lang="en-US"/>
        </a:p>
      </dgm:t>
    </dgm:pt>
    <dgm:pt modelId="{421B943F-4827-4C18-B5E4-72B9BEEEE648}">
      <dgm:prSet phldrT="[Tekst]"/>
      <dgm:spPr>
        <a:solidFill>
          <a:srgbClr val="009999"/>
        </a:solidFill>
        <a:ln>
          <a:solidFill>
            <a:srgbClr val="006666"/>
          </a:solidFill>
        </a:ln>
      </dgm:spPr>
      <dgm:t>
        <a:bodyPr/>
        <a:lstStyle/>
        <a:p>
          <a:r>
            <a:rPr lang="hr-HR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SILIKATNA</a:t>
          </a:r>
          <a:endParaRPr lang="en-US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134AE4A-51EB-4629-A0D3-5268E6EA16BE}" type="parTrans" cxnId="{A5550DCF-CCD5-42BF-8090-C5476139B083}">
      <dgm:prSet/>
      <dgm:spPr>
        <a:solidFill>
          <a:srgbClr val="0099CC"/>
        </a:solidFill>
        <a:ln>
          <a:solidFill>
            <a:srgbClr val="0099CC"/>
          </a:solidFill>
        </a:ln>
      </dgm:spPr>
      <dgm:t>
        <a:bodyPr/>
        <a:lstStyle/>
        <a:p>
          <a:endParaRPr lang="en-US"/>
        </a:p>
      </dgm:t>
    </dgm:pt>
    <dgm:pt modelId="{F74A59EF-E6B8-4128-8FFB-C9DE30BB2736}" type="sibTrans" cxnId="{A5550DCF-CCD5-42BF-8090-C5476139B083}">
      <dgm:prSet/>
      <dgm:spPr/>
      <dgm:t>
        <a:bodyPr/>
        <a:lstStyle/>
        <a:p>
          <a:endParaRPr lang="en-US"/>
        </a:p>
      </dgm:t>
    </dgm:pt>
    <dgm:pt modelId="{513C5CB0-5DE2-4C29-A62F-90374056225B}">
      <dgm:prSet phldrT="[Tekst]"/>
      <dgm:spPr>
        <a:solidFill>
          <a:srgbClr val="009999"/>
        </a:solidFill>
        <a:ln>
          <a:solidFill>
            <a:srgbClr val="006666"/>
          </a:solidFill>
        </a:ln>
      </dgm:spPr>
      <dgm:t>
        <a:bodyPr/>
        <a:lstStyle/>
        <a:p>
          <a:r>
            <a:rPr lang="hr-HR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FOSFATNA</a:t>
          </a:r>
          <a:endParaRPr lang="en-US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14F1EEF-0123-4AD6-893A-38F1D9D78720}" type="parTrans" cxnId="{81C0C583-F23B-4728-BF6D-016B62BD6FD6}">
      <dgm:prSet/>
      <dgm:spPr>
        <a:ln>
          <a:solidFill>
            <a:srgbClr val="0099CC"/>
          </a:solidFill>
        </a:ln>
      </dgm:spPr>
      <dgm:t>
        <a:bodyPr/>
        <a:lstStyle/>
        <a:p>
          <a:endParaRPr lang="en-US"/>
        </a:p>
      </dgm:t>
    </dgm:pt>
    <dgm:pt modelId="{1F1E3E6B-E81A-45E8-B4AE-662F7B238CC1}" type="sibTrans" cxnId="{81C0C583-F23B-4728-BF6D-016B62BD6FD6}">
      <dgm:prSet/>
      <dgm:spPr/>
      <dgm:t>
        <a:bodyPr/>
        <a:lstStyle/>
        <a:p>
          <a:endParaRPr lang="en-US"/>
        </a:p>
      </dgm:t>
    </dgm:pt>
    <dgm:pt modelId="{16BD7D15-F9DE-48A9-81B7-0A798F82ECA9}">
      <dgm:prSet phldrT="[Tekst]"/>
      <dgm:spPr>
        <a:solidFill>
          <a:srgbClr val="009999"/>
        </a:solidFill>
        <a:ln>
          <a:solidFill>
            <a:srgbClr val="006666"/>
          </a:solidFill>
        </a:ln>
      </dgm:spPr>
      <dgm:t>
        <a:bodyPr/>
        <a:lstStyle/>
        <a:p>
          <a:r>
            <a:rPr lang="hr-HR" b="1" dirty="0">
              <a:latin typeface="Segoe UI Semilight" panose="020B0402040204020203" pitchFamily="34" charset="0"/>
              <a:cs typeface="Segoe UI Semilight" panose="020B0402040204020203" pitchFamily="34" charset="0"/>
            </a:rPr>
            <a:t>BORATNA</a:t>
          </a:r>
          <a:endParaRPr lang="en-US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D106100-74AE-4E83-B441-DB59FF17C19E}" type="parTrans" cxnId="{C7723FF8-0474-40F9-96E5-3FC3BB82EC38}">
      <dgm:prSet/>
      <dgm:spPr>
        <a:solidFill>
          <a:srgbClr val="0099CC"/>
        </a:solidFill>
        <a:ln>
          <a:solidFill>
            <a:srgbClr val="0099CC"/>
          </a:solidFill>
        </a:ln>
      </dgm:spPr>
      <dgm:t>
        <a:bodyPr/>
        <a:lstStyle/>
        <a:p>
          <a:endParaRPr lang="en-US"/>
        </a:p>
      </dgm:t>
    </dgm:pt>
    <dgm:pt modelId="{1D7EAC22-8B7A-4929-AA15-E4D8B5CB9D1A}" type="sibTrans" cxnId="{C7723FF8-0474-40F9-96E5-3FC3BB82EC38}">
      <dgm:prSet/>
      <dgm:spPr/>
      <dgm:t>
        <a:bodyPr/>
        <a:lstStyle/>
        <a:p>
          <a:endParaRPr lang="en-US"/>
        </a:p>
      </dgm:t>
    </dgm:pt>
    <dgm:pt modelId="{C72DAD5F-325C-448F-8698-C6F5A7B5692C}" type="pres">
      <dgm:prSet presAssocID="{2B510B81-FED5-40F7-B60E-17554B7E2E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AF9A36-1DEF-4129-A3CE-1A6B05A003B8}" type="pres">
      <dgm:prSet presAssocID="{A7D03E27-C291-4628-841C-A93844B789D4}" presName="hierRoot1" presStyleCnt="0">
        <dgm:presLayoutVars>
          <dgm:hierBranch val="init"/>
        </dgm:presLayoutVars>
      </dgm:prSet>
      <dgm:spPr/>
    </dgm:pt>
    <dgm:pt modelId="{6029FEA9-3655-47F7-BB99-FED5E57D3632}" type="pres">
      <dgm:prSet presAssocID="{A7D03E27-C291-4628-841C-A93844B789D4}" presName="rootComposite1" presStyleCnt="0"/>
      <dgm:spPr/>
    </dgm:pt>
    <dgm:pt modelId="{873C7823-7112-4135-9557-DCB249F9FF7A}" type="pres">
      <dgm:prSet presAssocID="{A7D03E27-C291-4628-841C-A93844B789D4}" presName="rootText1" presStyleLbl="node0" presStyleIdx="0" presStyleCnt="1">
        <dgm:presLayoutVars>
          <dgm:chPref val="3"/>
        </dgm:presLayoutVars>
      </dgm:prSet>
      <dgm:spPr/>
    </dgm:pt>
    <dgm:pt modelId="{A400B436-2740-41AA-BBA9-5DD84D2B8D39}" type="pres">
      <dgm:prSet presAssocID="{A7D03E27-C291-4628-841C-A93844B789D4}" presName="rootConnector1" presStyleLbl="node1" presStyleIdx="0" presStyleCnt="0"/>
      <dgm:spPr/>
    </dgm:pt>
    <dgm:pt modelId="{3DCCEEA5-0A44-46DA-9445-FF4AE61B9BB9}" type="pres">
      <dgm:prSet presAssocID="{A7D03E27-C291-4628-841C-A93844B789D4}" presName="hierChild2" presStyleCnt="0"/>
      <dgm:spPr/>
    </dgm:pt>
    <dgm:pt modelId="{E4C6F889-3EB8-4055-9916-0F79C83A7108}" type="pres">
      <dgm:prSet presAssocID="{6134AE4A-51EB-4629-A0D3-5268E6EA16BE}" presName="Name37" presStyleLbl="parChTrans1D2" presStyleIdx="0" presStyleCnt="3"/>
      <dgm:spPr/>
    </dgm:pt>
    <dgm:pt modelId="{89687503-F2A6-4912-97DC-90162990FEFE}" type="pres">
      <dgm:prSet presAssocID="{421B943F-4827-4C18-B5E4-72B9BEEEE648}" presName="hierRoot2" presStyleCnt="0">
        <dgm:presLayoutVars>
          <dgm:hierBranch val="init"/>
        </dgm:presLayoutVars>
      </dgm:prSet>
      <dgm:spPr/>
    </dgm:pt>
    <dgm:pt modelId="{03CE5EBB-0721-4B7C-897A-8C9B22544593}" type="pres">
      <dgm:prSet presAssocID="{421B943F-4827-4C18-B5E4-72B9BEEEE648}" presName="rootComposite" presStyleCnt="0"/>
      <dgm:spPr/>
    </dgm:pt>
    <dgm:pt modelId="{9AE78F04-D380-4F4C-9944-A8BB5BEA96C6}" type="pres">
      <dgm:prSet presAssocID="{421B943F-4827-4C18-B5E4-72B9BEEEE648}" presName="rootText" presStyleLbl="node2" presStyleIdx="0" presStyleCnt="3">
        <dgm:presLayoutVars>
          <dgm:chPref val="3"/>
        </dgm:presLayoutVars>
      </dgm:prSet>
      <dgm:spPr/>
    </dgm:pt>
    <dgm:pt modelId="{4FF63E66-3A69-4680-B045-23ED143BDDA1}" type="pres">
      <dgm:prSet presAssocID="{421B943F-4827-4C18-B5E4-72B9BEEEE648}" presName="rootConnector" presStyleLbl="node2" presStyleIdx="0" presStyleCnt="3"/>
      <dgm:spPr/>
    </dgm:pt>
    <dgm:pt modelId="{CDED59C0-F50A-4F5B-88DE-76B1C8EEE525}" type="pres">
      <dgm:prSet presAssocID="{421B943F-4827-4C18-B5E4-72B9BEEEE648}" presName="hierChild4" presStyleCnt="0"/>
      <dgm:spPr/>
    </dgm:pt>
    <dgm:pt modelId="{962583C8-6A7D-46E6-A73B-CCDA2B1CAAA6}" type="pres">
      <dgm:prSet presAssocID="{421B943F-4827-4C18-B5E4-72B9BEEEE648}" presName="hierChild5" presStyleCnt="0"/>
      <dgm:spPr/>
    </dgm:pt>
    <dgm:pt modelId="{C6EF9772-97C9-4BAA-A97C-9D654B7D1480}" type="pres">
      <dgm:prSet presAssocID="{414F1EEF-0123-4AD6-893A-38F1D9D78720}" presName="Name37" presStyleLbl="parChTrans1D2" presStyleIdx="1" presStyleCnt="3"/>
      <dgm:spPr/>
    </dgm:pt>
    <dgm:pt modelId="{B46E0A00-9BF0-416C-A747-B4A98ADF5FBB}" type="pres">
      <dgm:prSet presAssocID="{513C5CB0-5DE2-4C29-A62F-90374056225B}" presName="hierRoot2" presStyleCnt="0">
        <dgm:presLayoutVars>
          <dgm:hierBranch val="init"/>
        </dgm:presLayoutVars>
      </dgm:prSet>
      <dgm:spPr/>
    </dgm:pt>
    <dgm:pt modelId="{79013220-56F8-4B21-A1BB-CDB095D48A9B}" type="pres">
      <dgm:prSet presAssocID="{513C5CB0-5DE2-4C29-A62F-90374056225B}" presName="rootComposite" presStyleCnt="0"/>
      <dgm:spPr/>
    </dgm:pt>
    <dgm:pt modelId="{A658E6E4-BE51-4E05-B816-D0C28AE38683}" type="pres">
      <dgm:prSet presAssocID="{513C5CB0-5DE2-4C29-A62F-90374056225B}" presName="rootText" presStyleLbl="node2" presStyleIdx="1" presStyleCnt="3">
        <dgm:presLayoutVars>
          <dgm:chPref val="3"/>
        </dgm:presLayoutVars>
      </dgm:prSet>
      <dgm:spPr/>
    </dgm:pt>
    <dgm:pt modelId="{63F58755-EC6D-4E10-87CA-DB5159D2A59C}" type="pres">
      <dgm:prSet presAssocID="{513C5CB0-5DE2-4C29-A62F-90374056225B}" presName="rootConnector" presStyleLbl="node2" presStyleIdx="1" presStyleCnt="3"/>
      <dgm:spPr/>
    </dgm:pt>
    <dgm:pt modelId="{DC72365E-A167-4EC5-B865-FA1DC15A0E24}" type="pres">
      <dgm:prSet presAssocID="{513C5CB0-5DE2-4C29-A62F-90374056225B}" presName="hierChild4" presStyleCnt="0"/>
      <dgm:spPr/>
    </dgm:pt>
    <dgm:pt modelId="{FE02518A-BB48-4B75-AD0D-93163B98D263}" type="pres">
      <dgm:prSet presAssocID="{513C5CB0-5DE2-4C29-A62F-90374056225B}" presName="hierChild5" presStyleCnt="0"/>
      <dgm:spPr/>
    </dgm:pt>
    <dgm:pt modelId="{8CB5343A-8C8E-4F0B-85BA-DF4EB6A80247}" type="pres">
      <dgm:prSet presAssocID="{7D106100-74AE-4E83-B441-DB59FF17C19E}" presName="Name37" presStyleLbl="parChTrans1D2" presStyleIdx="2" presStyleCnt="3"/>
      <dgm:spPr/>
    </dgm:pt>
    <dgm:pt modelId="{5FAC1ED0-7DF8-42B0-B206-D6912B540C1C}" type="pres">
      <dgm:prSet presAssocID="{16BD7D15-F9DE-48A9-81B7-0A798F82ECA9}" presName="hierRoot2" presStyleCnt="0">
        <dgm:presLayoutVars>
          <dgm:hierBranch val="init"/>
        </dgm:presLayoutVars>
      </dgm:prSet>
      <dgm:spPr/>
    </dgm:pt>
    <dgm:pt modelId="{4D9AEAEC-CF78-4838-B7BE-E3AAB08F90ED}" type="pres">
      <dgm:prSet presAssocID="{16BD7D15-F9DE-48A9-81B7-0A798F82ECA9}" presName="rootComposite" presStyleCnt="0"/>
      <dgm:spPr/>
    </dgm:pt>
    <dgm:pt modelId="{0D0CEB49-EA0F-47B4-8AAD-25ABA5D66BC8}" type="pres">
      <dgm:prSet presAssocID="{16BD7D15-F9DE-48A9-81B7-0A798F82ECA9}" presName="rootText" presStyleLbl="node2" presStyleIdx="2" presStyleCnt="3">
        <dgm:presLayoutVars>
          <dgm:chPref val="3"/>
        </dgm:presLayoutVars>
      </dgm:prSet>
      <dgm:spPr/>
    </dgm:pt>
    <dgm:pt modelId="{1FD4678C-72A1-48E5-9FA7-66D493BF6EF9}" type="pres">
      <dgm:prSet presAssocID="{16BD7D15-F9DE-48A9-81B7-0A798F82ECA9}" presName="rootConnector" presStyleLbl="node2" presStyleIdx="2" presStyleCnt="3"/>
      <dgm:spPr/>
    </dgm:pt>
    <dgm:pt modelId="{49E9B316-86AD-4AAE-9819-46A687FF5E72}" type="pres">
      <dgm:prSet presAssocID="{16BD7D15-F9DE-48A9-81B7-0A798F82ECA9}" presName="hierChild4" presStyleCnt="0"/>
      <dgm:spPr/>
    </dgm:pt>
    <dgm:pt modelId="{FEF045FF-5522-4EAA-B101-3FAFF1993F72}" type="pres">
      <dgm:prSet presAssocID="{16BD7D15-F9DE-48A9-81B7-0A798F82ECA9}" presName="hierChild5" presStyleCnt="0"/>
      <dgm:spPr/>
    </dgm:pt>
    <dgm:pt modelId="{1511E596-3B61-4CBE-812B-8A11313C53DC}" type="pres">
      <dgm:prSet presAssocID="{A7D03E27-C291-4628-841C-A93844B789D4}" presName="hierChild3" presStyleCnt="0"/>
      <dgm:spPr/>
    </dgm:pt>
  </dgm:ptLst>
  <dgm:cxnLst>
    <dgm:cxn modelId="{17A15E06-1845-464C-A3F8-55A4F4DD4577}" type="presOf" srcId="{16BD7D15-F9DE-48A9-81B7-0A798F82ECA9}" destId="{0D0CEB49-EA0F-47B4-8AAD-25ABA5D66BC8}" srcOrd="0" destOrd="0" presId="urn:microsoft.com/office/officeart/2005/8/layout/orgChart1"/>
    <dgm:cxn modelId="{2A2BE707-D42A-427A-A48A-A7106422A658}" type="presOf" srcId="{A7D03E27-C291-4628-841C-A93844B789D4}" destId="{873C7823-7112-4135-9557-DCB249F9FF7A}" srcOrd="0" destOrd="0" presId="urn:microsoft.com/office/officeart/2005/8/layout/orgChart1"/>
    <dgm:cxn modelId="{EFC5D418-E950-4E3E-8514-141205D3D731}" type="presOf" srcId="{A7D03E27-C291-4628-841C-A93844B789D4}" destId="{A400B436-2740-41AA-BBA9-5DD84D2B8D39}" srcOrd="1" destOrd="0" presId="urn:microsoft.com/office/officeart/2005/8/layout/orgChart1"/>
    <dgm:cxn modelId="{A51FD221-DC1E-41BE-8CDE-AE96C87017C9}" type="presOf" srcId="{6134AE4A-51EB-4629-A0D3-5268E6EA16BE}" destId="{E4C6F889-3EB8-4055-9916-0F79C83A7108}" srcOrd="0" destOrd="0" presId="urn:microsoft.com/office/officeart/2005/8/layout/orgChart1"/>
    <dgm:cxn modelId="{1938462E-1C80-46D9-A3E4-74DD710D4586}" type="presOf" srcId="{421B943F-4827-4C18-B5E4-72B9BEEEE648}" destId="{9AE78F04-D380-4F4C-9944-A8BB5BEA96C6}" srcOrd="0" destOrd="0" presId="urn:microsoft.com/office/officeart/2005/8/layout/orgChart1"/>
    <dgm:cxn modelId="{D638C060-1D5A-48E2-BBC6-ADEDEDC3D535}" type="presOf" srcId="{7D106100-74AE-4E83-B441-DB59FF17C19E}" destId="{8CB5343A-8C8E-4F0B-85BA-DF4EB6A80247}" srcOrd="0" destOrd="0" presId="urn:microsoft.com/office/officeart/2005/8/layout/orgChart1"/>
    <dgm:cxn modelId="{A50B5641-10DA-4EBB-8C5E-0A0B8C43B379}" type="presOf" srcId="{16BD7D15-F9DE-48A9-81B7-0A798F82ECA9}" destId="{1FD4678C-72A1-48E5-9FA7-66D493BF6EF9}" srcOrd="1" destOrd="0" presId="urn:microsoft.com/office/officeart/2005/8/layout/orgChart1"/>
    <dgm:cxn modelId="{D8C5EB6B-5009-4D6E-8341-D615152AEC5E}" type="presOf" srcId="{513C5CB0-5DE2-4C29-A62F-90374056225B}" destId="{63F58755-EC6D-4E10-87CA-DB5159D2A59C}" srcOrd="1" destOrd="0" presId="urn:microsoft.com/office/officeart/2005/8/layout/orgChart1"/>
    <dgm:cxn modelId="{78A2B155-1E2D-4F7B-BAB0-E4AA391220F1}" type="presOf" srcId="{2B510B81-FED5-40F7-B60E-17554B7E2E9C}" destId="{C72DAD5F-325C-448F-8698-C6F5A7B5692C}" srcOrd="0" destOrd="0" presId="urn:microsoft.com/office/officeart/2005/8/layout/orgChart1"/>
    <dgm:cxn modelId="{825D1677-8BC4-44BD-9B3B-70B98793C877}" srcId="{2B510B81-FED5-40F7-B60E-17554B7E2E9C}" destId="{A7D03E27-C291-4628-841C-A93844B789D4}" srcOrd="0" destOrd="0" parTransId="{B76A1C48-6676-4ACC-80D9-A14943637283}" sibTransId="{6952FED7-E7C8-4445-908A-C464B0F56AE6}"/>
    <dgm:cxn modelId="{81C0C583-F23B-4728-BF6D-016B62BD6FD6}" srcId="{A7D03E27-C291-4628-841C-A93844B789D4}" destId="{513C5CB0-5DE2-4C29-A62F-90374056225B}" srcOrd="1" destOrd="0" parTransId="{414F1EEF-0123-4AD6-893A-38F1D9D78720}" sibTransId="{1F1E3E6B-E81A-45E8-B4AE-662F7B238CC1}"/>
    <dgm:cxn modelId="{36C356B7-BB7F-4C5B-B5B3-35CA1BAB3AF3}" type="presOf" srcId="{414F1EEF-0123-4AD6-893A-38F1D9D78720}" destId="{C6EF9772-97C9-4BAA-A97C-9D654B7D1480}" srcOrd="0" destOrd="0" presId="urn:microsoft.com/office/officeart/2005/8/layout/orgChart1"/>
    <dgm:cxn modelId="{82CB26C7-2D12-496B-B0C6-C2E7661F08BA}" type="presOf" srcId="{421B943F-4827-4C18-B5E4-72B9BEEEE648}" destId="{4FF63E66-3A69-4680-B045-23ED143BDDA1}" srcOrd="1" destOrd="0" presId="urn:microsoft.com/office/officeart/2005/8/layout/orgChart1"/>
    <dgm:cxn modelId="{5C0398CC-F808-40D3-9727-9B1925F86923}" type="presOf" srcId="{513C5CB0-5DE2-4C29-A62F-90374056225B}" destId="{A658E6E4-BE51-4E05-B816-D0C28AE38683}" srcOrd="0" destOrd="0" presId="urn:microsoft.com/office/officeart/2005/8/layout/orgChart1"/>
    <dgm:cxn modelId="{A5550DCF-CCD5-42BF-8090-C5476139B083}" srcId="{A7D03E27-C291-4628-841C-A93844B789D4}" destId="{421B943F-4827-4C18-B5E4-72B9BEEEE648}" srcOrd="0" destOrd="0" parTransId="{6134AE4A-51EB-4629-A0D3-5268E6EA16BE}" sibTransId="{F74A59EF-E6B8-4128-8FFB-C9DE30BB2736}"/>
    <dgm:cxn modelId="{C7723FF8-0474-40F9-96E5-3FC3BB82EC38}" srcId="{A7D03E27-C291-4628-841C-A93844B789D4}" destId="{16BD7D15-F9DE-48A9-81B7-0A798F82ECA9}" srcOrd="2" destOrd="0" parTransId="{7D106100-74AE-4E83-B441-DB59FF17C19E}" sibTransId="{1D7EAC22-8B7A-4929-AA15-E4D8B5CB9D1A}"/>
    <dgm:cxn modelId="{1D7151B5-B0C6-4940-BE77-28560906C5D1}" type="presParOf" srcId="{C72DAD5F-325C-448F-8698-C6F5A7B5692C}" destId="{BEAF9A36-1DEF-4129-A3CE-1A6B05A003B8}" srcOrd="0" destOrd="0" presId="urn:microsoft.com/office/officeart/2005/8/layout/orgChart1"/>
    <dgm:cxn modelId="{B717AE56-62B5-4524-9454-CA234A35DC53}" type="presParOf" srcId="{BEAF9A36-1DEF-4129-A3CE-1A6B05A003B8}" destId="{6029FEA9-3655-47F7-BB99-FED5E57D3632}" srcOrd="0" destOrd="0" presId="urn:microsoft.com/office/officeart/2005/8/layout/orgChart1"/>
    <dgm:cxn modelId="{ADCD54BF-A699-4DEF-B421-9FCE77600E22}" type="presParOf" srcId="{6029FEA9-3655-47F7-BB99-FED5E57D3632}" destId="{873C7823-7112-4135-9557-DCB249F9FF7A}" srcOrd="0" destOrd="0" presId="urn:microsoft.com/office/officeart/2005/8/layout/orgChart1"/>
    <dgm:cxn modelId="{E167B618-20B0-43BE-A001-545F2DC2A0E7}" type="presParOf" srcId="{6029FEA9-3655-47F7-BB99-FED5E57D3632}" destId="{A400B436-2740-41AA-BBA9-5DD84D2B8D39}" srcOrd="1" destOrd="0" presId="urn:microsoft.com/office/officeart/2005/8/layout/orgChart1"/>
    <dgm:cxn modelId="{6FCF74BB-2603-418C-B9B4-EC29A1580B18}" type="presParOf" srcId="{BEAF9A36-1DEF-4129-A3CE-1A6B05A003B8}" destId="{3DCCEEA5-0A44-46DA-9445-FF4AE61B9BB9}" srcOrd="1" destOrd="0" presId="urn:microsoft.com/office/officeart/2005/8/layout/orgChart1"/>
    <dgm:cxn modelId="{6182E42A-1B45-478B-9051-68E2AC3CB3AC}" type="presParOf" srcId="{3DCCEEA5-0A44-46DA-9445-FF4AE61B9BB9}" destId="{E4C6F889-3EB8-4055-9916-0F79C83A7108}" srcOrd="0" destOrd="0" presId="urn:microsoft.com/office/officeart/2005/8/layout/orgChart1"/>
    <dgm:cxn modelId="{6BF8FEEB-F802-4C19-8805-CE26C36ED9BA}" type="presParOf" srcId="{3DCCEEA5-0A44-46DA-9445-FF4AE61B9BB9}" destId="{89687503-F2A6-4912-97DC-90162990FEFE}" srcOrd="1" destOrd="0" presId="urn:microsoft.com/office/officeart/2005/8/layout/orgChart1"/>
    <dgm:cxn modelId="{F53C42FE-3FA9-4E8D-B0A8-C94509206128}" type="presParOf" srcId="{89687503-F2A6-4912-97DC-90162990FEFE}" destId="{03CE5EBB-0721-4B7C-897A-8C9B22544593}" srcOrd="0" destOrd="0" presId="urn:microsoft.com/office/officeart/2005/8/layout/orgChart1"/>
    <dgm:cxn modelId="{C82087C2-A92C-46A6-966A-B930972F92AF}" type="presParOf" srcId="{03CE5EBB-0721-4B7C-897A-8C9B22544593}" destId="{9AE78F04-D380-4F4C-9944-A8BB5BEA96C6}" srcOrd="0" destOrd="0" presId="urn:microsoft.com/office/officeart/2005/8/layout/orgChart1"/>
    <dgm:cxn modelId="{24177416-569D-4691-AE8A-841483E4E7E3}" type="presParOf" srcId="{03CE5EBB-0721-4B7C-897A-8C9B22544593}" destId="{4FF63E66-3A69-4680-B045-23ED143BDDA1}" srcOrd="1" destOrd="0" presId="urn:microsoft.com/office/officeart/2005/8/layout/orgChart1"/>
    <dgm:cxn modelId="{7BCA5355-CE96-4970-8907-51E4A42B4541}" type="presParOf" srcId="{89687503-F2A6-4912-97DC-90162990FEFE}" destId="{CDED59C0-F50A-4F5B-88DE-76B1C8EEE525}" srcOrd="1" destOrd="0" presId="urn:microsoft.com/office/officeart/2005/8/layout/orgChart1"/>
    <dgm:cxn modelId="{279E65B1-3CDE-445B-BEDA-FB57E6F2D4C8}" type="presParOf" srcId="{89687503-F2A6-4912-97DC-90162990FEFE}" destId="{962583C8-6A7D-46E6-A73B-CCDA2B1CAAA6}" srcOrd="2" destOrd="0" presId="urn:microsoft.com/office/officeart/2005/8/layout/orgChart1"/>
    <dgm:cxn modelId="{C2112DDE-2D2A-4F9B-BA6D-7AC7B41263B7}" type="presParOf" srcId="{3DCCEEA5-0A44-46DA-9445-FF4AE61B9BB9}" destId="{C6EF9772-97C9-4BAA-A97C-9D654B7D1480}" srcOrd="2" destOrd="0" presId="urn:microsoft.com/office/officeart/2005/8/layout/orgChart1"/>
    <dgm:cxn modelId="{C013CD86-9D58-4A16-A517-306038A61454}" type="presParOf" srcId="{3DCCEEA5-0A44-46DA-9445-FF4AE61B9BB9}" destId="{B46E0A00-9BF0-416C-A747-B4A98ADF5FBB}" srcOrd="3" destOrd="0" presId="urn:microsoft.com/office/officeart/2005/8/layout/orgChart1"/>
    <dgm:cxn modelId="{E0F237F3-27E4-4A73-B365-AE428D3F6B64}" type="presParOf" srcId="{B46E0A00-9BF0-416C-A747-B4A98ADF5FBB}" destId="{79013220-56F8-4B21-A1BB-CDB095D48A9B}" srcOrd="0" destOrd="0" presId="urn:microsoft.com/office/officeart/2005/8/layout/orgChart1"/>
    <dgm:cxn modelId="{66770E0F-A728-4AFE-A268-30BB07246377}" type="presParOf" srcId="{79013220-56F8-4B21-A1BB-CDB095D48A9B}" destId="{A658E6E4-BE51-4E05-B816-D0C28AE38683}" srcOrd="0" destOrd="0" presId="urn:microsoft.com/office/officeart/2005/8/layout/orgChart1"/>
    <dgm:cxn modelId="{EFD7C5F8-7B39-4610-9A85-200E9274BDAB}" type="presParOf" srcId="{79013220-56F8-4B21-A1BB-CDB095D48A9B}" destId="{63F58755-EC6D-4E10-87CA-DB5159D2A59C}" srcOrd="1" destOrd="0" presId="urn:microsoft.com/office/officeart/2005/8/layout/orgChart1"/>
    <dgm:cxn modelId="{E502257B-E0C1-48AB-9FFC-895CA8E6B71D}" type="presParOf" srcId="{B46E0A00-9BF0-416C-A747-B4A98ADF5FBB}" destId="{DC72365E-A167-4EC5-B865-FA1DC15A0E24}" srcOrd="1" destOrd="0" presId="urn:microsoft.com/office/officeart/2005/8/layout/orgChart1"/>
    <dgm:cxn modelId="{8960F4C3-CCF8-40FF-8B91-2CC89542DC92}" type="presParOf" srcId="{B46E0A00-9BF0-416C-A747-B4A98ADF5FBB}" destId="{FE02518A-BB48-4B75-AD0D-93163B98D263}" srcOrd="2" destOrd="0" presId="urn:microsoft.com/office/officeart/2005/8/layout/orgChart1"/>
    <dgm:cxn modelId="{B102A8CA-E60D-48A3-9010-0FF1CDE1C3B6}" type="presParOf" srcId="{3DCCEEA5-0A44-46DA-9445-FF4AE61B9BB9}" destId="{8CB5343A-8C8E-4F0B-85BA-DF4EB6A80247}" srcOrd="4" destOrd="0" presId="urn:microsoft.com/office/officeart/2005/8/layout/orgChart1"/>
    <dgm:cxn modelId="{5CEFB8D5-FA45-46DF-BFF7-543220D02FA2}" type="presParOf" srcId="{3DCCEEA5-0A44-46DA-9445-FF4AE61B9BB9}" destId="{5FAC1ED0-7DF8-42B0-B206-D6912B540C1C}" srcOrd="5" destOrd="0" presId="urn:microsoft.com/office/officeart/2005/8/layout/orgChart1"/>
    <dgm:cxn modelId="{A71877E9-C991-47E8-8FD3-0EC9C19CE5D7}" type="presParOf" srcId="{5FAC1ED0-7DF8-42B0-B206-D6912B540C1C}" destId="{4D9AEAEC-CF78-4838-B7BE-E3AAB08F90ED}" srcOrd="0" destOrd="0" presId="urn:microsoft.com/office/officeart/2005/8/layout/orgChart1"/>
    <dgm:cxn modelId="{1C80FB7E-E4F1-4171-9155-6818C93D35AE}" type="presParOf" srcId="{4D9AEAEC-CF78-4838-B7BE-E3AAB08F90ED}" destId="{0D0CEB49-EA0F-47B4-8AAD-25ABA5D66BC8}" srcOrd="0" destOrd="0" presId="urn:microsoft.com/office/officeart/2005/8/layout/orgChart1"/>
    <dgm:cxn modelId="{2B3694D4-79EB-421F-88D6-7842EC862C04}" type="presParOf" srcId="{4D9AEAEC-CF78-4838-B7BE-E3AAB08F90ED}" destId="{1FD4678C-72A1-48E5-9FA7-66D493BF6EF9}" srcOrd="1" destOrd="0" presId="urn:microsoft.com/office/officeart/2005/8/layout/orgChart1"/>
    <dgm:cxn modelId="{D74BAC24-F9A7-4867-9B1B-FBAEE35CF591}" type="presParOf" srcId="{5FAC1ED0-7DF8-42B0-B206-D6912B540C1C}" destId="{49E9B316-86AD-4AAE-9819-46A687FF5E72}" srcOrd="1" destOrd="0" presId="urn:microsoft.com/office/officeart/2005/8/layout/orgChart1"/>
    <dgm:cxn modelId="{15F25AC0-9D8E-4532-9200-744887EB7C59}" type="presParOf" srcId="{5FAC1ED0-7DF8-42B0-B206-D6912B540C1C}" destId="{FEF045FF-5522-4EAA-B101-3FAFF1993F72}" srcOrd="2" destOrd="0" presId="urn:microsoft.com/office/officeart/2005/8/layout/orgChart1"/>
    <dgm:cxn modelId="{F392FAC3-063E-47F7-B25F-AB169D5808A4}" type="presParOf" srcId="{BEAF9A36-1DEF-4129-A3CE-1A6B05A003B8}" destId="{1511E596-3B61-4CBE-812B-8A11313C53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B5566F-A7E8-4E62-977B-7ECFDFCDE7A6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F49DF707-9D08-4BFF-9D09-74ED44C723AD}">
      <dgm:prSet phldrT="[Tekst]" custT="1"/>
      <dgm:spPr/>
      <dgm:t>
        <a:bodyPr/>
        <a:lstStyle/>
        <a:p>
          <a:pPr algn="ctr"/>
          <a:r>
            <a:rPr lang="hr-HR" sz="1100"/>
            <a:t>otopina TEOS (tetraetil ortosilikat), Ca(NO</a:t>
          </a:r>
          <a:r>
            <a:rPr lang="hr-HR" sz="1100" baseline="-25000"/>
            <a:t>3</a:t>
          </a:r>
          <a:r>
            <a:rPr lang="hr-HR" sz="1100"/>
            <a:t>)</a:t>
          </a:r>
          <a:r>
            <a:rPr lang="hr-HR" sz="1100" baseline="-25000"/>
            <a:t>2</a:t>
          </a:r>
          <a:r>
            <a:rPr lang="hr-HR" sz="1100"/>
            <a:t>, NaNO</a:t>
          </a:r>
          <a:r>
            <a:rPr lang="hr-HR" sz="1100" baseline="-25000"/>
            <a:t>3</a:t>
          </a:r>
          <a:r>
            <a:rPr lang="hr-HR" sz="1100"/>
            <a:t>, etanol, voda</a:t>
          </a:r>
          <a:endParaRPr lang="en-US" sz="1100"/>
        </a:p>
      </dgm:t>
    </dgm:pt>
    <dgm:pt modelId="{5925EC48-43E3-46A8-853A-52E66DFDFDDC}" type="parTrans" cxnId="{19122B24-3A34-469D-A2BB-1BFB91097D0E}">
      <dgm:prSet/>
      <dgm:spPr/>
      <dgm:t>
        <a:bodyPr/>
        <a:lstStyle/>
        <a:p>
          <a:pPr algn="ctr"/>
          <a:endParaRPr lang="en-US"/>
        </a:p>
      </dgm:t>
    </dgm:pt>
    <dgm:pt modelId="{83B110AC-3782-408D-B3D4-63D2EA396A31}" type="sibTrans" cxnId="{19122B24-3A34-469D-A2BB-1BFB91097D0E}">
      <dgm:prSet/>
      <dgm:spPr/>
      <dgm:t>
        <a:bodyPr/>
        <a:lstStyle/>
        <a:p>
          <a:pPr algn="ctr"/>
          <a:endParaRPr lang="en-US"/>
        </a:p>
      </dgm:t>
    </dgm:pt>
    <dgm:pt modelId="{16586F36-3635-49E4-B662-C4CC76736424}">
      <dgm:prSet phldrT="[Tekst]" custT="1"/>
      <dgm:spPr/>
      <dgm:t>
        <a:bodyPr/>
        <a:lstStyle/>
        <a:p>
          <a:pPr algn="ctr"/>
          <a:r>
            <a:rPr lang="hr-HR" sz="1100"/>
            <a:t>dodavanje HNO</a:t>
          </a:r>
          <a:r>
            <a:rPr lang="hr-HR" sz="1100" baseline="-25000"/>
            <a:t>3</a:t>
          </a:r>
          <a:r>
            <a:rPr lang="hr-HR" sz="1100"/>
            <a:t> kako bi podesili pH otopine između 1 i 2</a:t>
          </a:r>
          <a:endParaRPr lang="en-US" sz="1100"/>
        </a:p>
      </dgm:t>
    </dgm:pt>
    <dgm:pt modelId="{DEA2726D-D4B0-4E6C-AED9-89AF9EE28F39}" type="parTrans" cxnId="{75C095FD-3B41-400A-93F8-0179551117F7}">
      <dgm:prSet/>
      <dgm:spPr/>
      <dgm:t>
        <a:bodyPr/>
        <a:lstStyle/>
        <a:p>
          <a:pPr algn="ctr"/>
          <a:endParaRPr lang="en-US"/>
        </a:p>
      </dgm:t>
    </dgm:pt>
    <dgm:pt modelId="{00996CCD-8536-443D-B58D-FD534A0C8B23}" type="sibTrans" cxnId="{75C095FD-3B41-400A-93F8-0179551117F7}">
      <dgm:prSet/>
      <dgm:spPr/>
      <dgm:t>
        <a:bodyPr/>
        <a:lstStyle/>
        <a:p>
          <a:pPr algn="ctr"/>
          <a:endParaRPr lang="en-US"/>
        </a:p>
      </dgm:t>
    </dgm:pt>
    <dgm:pt modelId="{DC1C70CE-2715-4530-B36C-B88219FC462C}">
      <dgm:prSet phldrT="[Tekst]" custT="1"/>
      <dgm:spPr/>
      <dgm:t>
        <a:bodyPr/>
        <a:lstStyle/>
        <a:p>
          <a:pPr algn="ctr"/>
          <a:r>
            <a:rPr lang="hr-HR" sz="1100"/>
            <a:t>snažno miješanje otopine kako bi došlo do hidrolize prekursora</a:t>
          </a:r>
          <a:endParaRPr lang="en-US" sz="1100"/>
        </a:p>
      </dgm:t>
    </dgm:pt>
    <dgm:pt modelId="{E679A791-B2FD-4EC2-800A-B5E174DA878C}" type="parTrans" cxnId="{49E01C3C-7D9E-47B3-80CE-6405C6AF08A6}">
      <dgm:prSet/>
      <dgm:spPr/>
      <dgm:t>
        <a:bodyPr/>
        <a:lstStyle/>
        <a:p>
          <a:pPr algn="ctr"/>
          <a:endParaRPr lang="en-US"/>
        </a:p>
      </dgm:t>
    </dgm:pt>
    <dgm:pt modelId="{B7CC0E23-2F04-4CE6-B849-41A5DB980591}" type="sibTrans" cxnId="{49E01C3C-7D9E-47B3-80CE-6405C6AF08A6}">
      <dgm:prSet/>
      <dgm:spPr/>
      <dgm:t>
        <a:bodyPr/>
        <a:lstStyle/>
        <a:p>
          <a:pPr algn="ctr"/>
          <a:endParaRPr lang="en-US"/>
        </a:p>
      </dgm:t>
    </dgm:pt>
    <dgm:pt modelId="{FC4CBE45-DD77-476B-A06E-4C04766034BD}">
      <dgm:prSet phldrT="[Tekst]" custT="1"/>
      <dgm:spPr/>
      <dgm:t>
        <a:bodyPr/>
        <a:lstStyle/>
        <a:p>
          <a:pPr algn="ctr"/>
          <a:r>
            <a:rPr lang="hr-HR" sz="1100"/>
            <a:t>uz snažno mješanje dodavanje kap po kap (NH</a:t>
          </a:r>
          <a:r>
            <a:rPr lang="hr-HR" sz="1100" baseline="-25000"/>
            <a:t>4</a:t>
          </a:r>
          <a:r>
            <a:rPr lang="hr-HR" sz="1100"/>
            <a:t>)</a:t>
          </a:r>
          <a:r>
            <a:rPr lang="hr-HR" sz="1100" baseline="-25000"/>
            <a:t>2</a:t>
          </a:r>
          <a:r>
            <a:rPr lang="hr-HR" sz="1100"/>
            <a:t>HPO</a:t>
          </a:r>
          <a:r>
            <a:rPr lang="hr-HR" sz="1100" baseline="-25000"/>
            <a:t>4 </a:t>
          </a:r>
          <a:r>
            <a:rPr lang="hr-HR" sz="1100"/>
            <a:t>u otopinu te neprekidno dodavanje amonijaka kako bi se pH otopine zadržala između 10 i 11 </a:t>
          </a:r>
          <a:endParaRPr lang="en-US" sz="1100"/>
        </a:p>
      </dgm:t>
    </dgm:pt>
    <dgm:pt modelId="{39ED7AD6-F2FA-443E-ADE4-E0D50D074BBE}" type="parTrans" cxnId="{E2E2F8CE-D559-4541-A776-D1429B1C20D8}">
      <dgm:prSet/>
      <dgm:spPr/>
      <dgm:t>
        <a:bodyPr/>
        <a:lstStyle/>
        <a:p>
          <a:pPr algn="ctr"/>
          <a:endParaRPr lang="en-US"/>
        </a:p>
      </dgm:t>
    </dgm:pt>
    <dgm:pt modelId="{FB0527C9-9201-4F1B-9CC1-9BA834243F38}" type="sibTrans" cxnId="{E2E2F8CE-D559-4541-A776-D1429B1C20D8}">
      <dgm:prSet/>
      <dgm:spPr/>
      <dgm:t>
        <a:bodyPr/>
        <a:lstStyle/>
        <a:p>
          <a:pPr algn="ctr"/>
          <a:endParaRPr lang="en-US"/>
        </a:p>
      </dgm:t>
    </dgm:pt>
    <dgm:pt modelId="{8CE19DC9-3F3E-4B5E-B6FF-D0E2085FDDB0}">
      <dgm:prSet phldrT="[Tekst]" custT="1"/>
      <dgm:spPr/>
      <dgm:t>
        <a:bodyPr/>
        <a:lstStyle/>
        <a:p>
          <a:pPr algn="ctr"/>
          <a:r>
            <a:rPr lang="hr-HR" sz="1100"/>
            <a:t>odvajanje istaloženog gela centrifugiranjem te sušenje na -80°C u liofilizatoru</a:t>
          </a:r>
          <a:endParaRPr lang="en-US" sz="1100"/>
        </a:p>
      </dgm:t>
    </dgm:pt>
    <dgm:pt modelId="{1418D4C0-1599-438E-B4DF-B6E98D307681}" type="parTrans" cxnId="{2DF8B897-F8AB-4080-A171-3DA1EE1B759A}">
      <dgm:prSet/>
      <dgm:spPr/>
      <dgm:t>
        <a:bodyPr/>
        <a:lstStyle/>
        <a:p>
          <a:pPr algn="ctr"/>
          <a:endParaRPr lang="en-US"/>
        </a:p>
      </dgm:t>
    </dgm:pt>
    <dgm:pt modelId="{6AEA95B5-69CE-4A94-92F7-F87D00AE0C1E}" type="sibTrans" cxnId="{2DF8B897-F8AB-4080-A171-3DA1EE1B759A}">
      <dgm:prSet/>
      <dgm:spPr/>
      <dgm:t>
        <a:bodyPr/>
        <a:lstStyle/>
        <a:p>
          <a:pPr algn="ctr"/>
          <a:endParaRPr lang="en-US"/>
        </a:p>
      </dgm:t>
    </dgm:pt>
    <dgm:pt modelId="{F5C06BCF-31CE-4490-8A2E-B95C5E8954C9}">
      <dgm:prSet phldrT="[Tekst]" custT="1"/>
      <dgm:spPr/>
      <dgm:t>
        <a:bodyPr/>
        <a:lstStyle/>
        <a:p>
          <a:pPr algn="ctr"/>
          <a:r>
            <a:rPr lang="hr-HR" sz="1100"/>
            <a:t>kalcinacija sušenog gela pri 700°C</a:t>
          </a:r>
          <a:endParaRPr lang="en-US" sz="1100"/>
        </a:p>
      </dgm:t>
    </dgm:pt>
    <dgm:pt modelId="{F37DA916-4790-49D4-BC74-84C0D5C3ED11}" type="parTrans" cxnId="{C6E30E4D-2B4F-4BAB-B860-4484B8AE5C72}">
      <dgm:prSet/>
      <dgm:spPr/>
      <dgm:t>
        <a:bodyPr/>
        <a:lstStyle/>
        <a:p>
          <a:pPr algn="ctr"/>
          <a:endParaRPr lang="en-US"/>
        </a:p>
      </dgm:t>
    </dgm:pt>
    <dgm:pt modelId="{E66FF9DD-5CDF-4D14-86E4-81FC6244481C}" type="sibTrans" cxnId="{C6E30E4D-2B4F-4BAB-B860-4484B8AE5C72}">
      <dgm:prSet/>
      <dgm:spPr/>
      <dgm:t>
        <a:bodyPr/>
        <a:lstStyle/>
        <a:p>
          <a:pPr algn="ctr"/>
          <a:endParaRPr lang="en-US"/>
        </a:p>
      </dgm:t>
    </dgm:pt>
    <dgm:pt modelId="{CC4D0C12-E311-42B1-97E7-9BB839F96298}" type="pres">
      <dgm:prSet presAssocID="{BBB5566F-A7E8-4E62-977B-7ECFDFCDE7A6}" presName="linearFlow" presStyleCnt="0">
        <dgm:presLayoutVars>
          <dgm:resizeHandles val="exact"/>
        </dgm:presLayoutVars>
      </dgm:prSet>
      <dgm:spPr/>
    </dgm:pt>
    <dgm:pt modelId="{9B2914B4-9298-4BD7-994D-DDFE2AFCCC88}" type="pres">
      <dgm:prSet presAssocID="{F49DF707-9D08-4BFF-9D09-74ED44C723AD}" presName="node" presStyleLbl="node1" presStyleIdx="0" presStyleCnt="6">
        <dgm:presLayoutVars>
          <dgm:bulletEnabled val="1"/>
        </dgm:presLayoutVars>
      </dgm:prSet>
      <dgm:spPr/>
    </dgm:pt>
    <dgm:pt modelId="{D035D4FD-6399-4E7E-B0E0-4D063222E746}" type="pres">
      <dgm:prSet presAssocID="{83B110AC-3782-408D-B3D4-63D2EA396A31}" presName="sibTrans" presStyleLbl="sibTrans2D1" presStyleIdx="0" presStyleCnt="5"/>
      <dgm:spPr/>
    </dgm:pt>
    <dgm:pt modelId="{4EEDA391-19ED-4497-BA83-7FC5F3980505}" type="pres">
      <dgm:prSet presAssocID="{83B110AC-3782-408D-B3D4-63D2EA396A31}" presName="connectorText" presStyleLbl="sibTrans2D1" presStyleIdx="0" presStyleCnt="5"/>
      <dgm:spPr/>
    </dgm:pt>
    <dgm:pt modelId="{570ECD07-4EA9-43FF-A5FE-C85057682341}" type="pres">
      <dgm:prSet presAssocID="{16586F36-3635-49E4-B662-C4CC76736424}" presName="node" presStyleLbl="node1" presStyleIdx="1" presStyleCnt="6">
        <dgm:presLayoutVars>
          <dgm:bulletEnabled val="1"/>
        </dgm:presLayoutVars>
      </dgm:prSet>
      <dgm:spPr/>
    </dgm:pt>
    <dgm:pt modelId="{CA71069A-F0A7-4AFF-9F81-9EC4708C2C66}" type="pres">
      <dgm:prSet presAssocID="{00996CCD-8536-443D-B58D-FD534A0C8B23}" presName="sibTrans" presStyleLbl="sibTrans2D1" presStyleIdx="1" presStyleCnt="5"/>
      <dgm:spPr/>
    </dgm:pt>
    <dgm:pt modelId="{98FB2EEE-5E73-44D4-B89D-E205E655113A}" type="pres">
      <dgm:prSet presAssocID="{00996CCD-8536-443D-B58D-FD534A0C8B23}" presName="connectorText" presStyleLbl="sibTrans2D1" presStyleIdx="1" presStyleCnt="5"/>
      <dgm:spPr/>
    </dgm:pt>
    <dgm:pt modelId="{9A964222-E55C-4AF1-80D7-7CA71B230DA8}" type="pres">
      <dgm:prSet presAssocID="{DC1C70CE-2715-4530-B36C-B88219FC462C}" presName="node" presStyleLbl="node1" presStyleIdx="2" presStyleCnt="6">
        <dgm:presLayoutVars>
          <dgm:bulletEnabled val="1"/>
        </dgm:presLayoutVars>
      </dgm:prSet>
      <dgm:spPr/>
    </dgm:pt>
    <dgm:pt modelId="{8A017E7C-83B1-4735-AEEA-64BEAC805867}" type="pres">
      <dgm:prSet presAssocID="{B7CC0E23-2F04-4CE6-B849-41A5DB980591}" presName="sibTrans" presStyleLbl="sibTrans2D1" presStyleIdx="2" presStyleCnt="5"/>
      <dgm:spPr/>
    </dgm:pt>
    <dgm:pt modelId="{518739C4-80D2-45FB-8F80-600661CB8651}" type="pres">
      <dgm:prSet presAssocID="{B7CC0E23-2F04-4CE6-B849-41A5DB980591}" presName="connectorText" presStyleLbl="sibTrans2D1" presStyleIdx="2" presStyleCnt="5"/>
      <dgm:spPr/>
    </dgm:pt>
    <dgm:pt modelId="{06BFC180-E439-4405-B035-2F2B8AB3050A}" type="pres">
      <dgm:prSet presAssocID="{FC4CBE45-DD77-476B-A06E-4C04766034BD}" presName="node" presStyleLbl="node1" presStyleIdx="3" presStyleCnt="6">
        <dgm:presLayoutVars>
          <dgm:bulletEnabled val="1"/>
        </dgm:presLayoutVars>
      </dgm:prSet>
      <dgm:spPr/>
    </dgm:pt>
    <dgm:pt modelId="{B6D7CFD5-069A-483F-A501-7789FA5A29CB}" type="pres">
      <dgm:prSet presAssocID="{FB0527C9-9201-4F1B-9CC1-9BA834243F38}" presName="sibTrans" presStyleLbl="sibTrans2D1" presStyleIdx="3" presStyleCnt="5"/>
      <dgm:spPr/>
    </dgm:pt>
    <dgm:pt modelId="{7A14952B-2A2F-4F10-860D-8C968CF05C6E}" type="pres">
      <dgm:prSet presAssocID="{FB0527C9-9201-4F1B-9CC1-9BA834243F38}" presName="connectorText" presStyleLbl="sibTrans2D1" presStyleIdx="3" presStyleCnt="5"/>
      <dgm:spPr/>
    </dgm:pt>
    <dgm:pt modelId="{5D7D2ED6-4D9B-47D0-9105-6494BB280EF8}" type="pres">
      <dgm:prSet presAssocID="{8CE19DC9-3F3E-4B5E-B6FF-D0E2085FDDB0}" presName="node" presStyleLbl="node1" presStyleIdx="4" presStyleCnt="6">
        <dgm:presLayoutVars>
          <dgm:bulletEnabled val="1"/>
        </dgm:presLayoutVars>
      </dgm:prSet>
      <dgm:spPr/>
    </dgm:pt>
    <dgm:pt modelId="{6BBF345A-C4F9-4B72-9066-C1A814224786}" type="pres">
      <dgm:prSet presAssocID="{6AEA95B5-69CE-4A94-92F7-F87D00AE0C1E}" presName="sibTrans" presStyleLbl="sibTrans2D1" presStyleIdx="4" presStyleCnt="5"/>
      <dgm:spPr/>
    </dgm:pt>
    <dgm:pt modelId="{63BC2774-8D67-4855-9679-40250E4F800D}" type="pres">
      <dgm:prSet presAssocID="{6AEA95B5-69CE-4A94-92F7-F87D00AE0C1E}" presName="connectorText" presStyleLbl="sibTrans2D1" presStyleIdx="4" presStyleCnt="5"/>
      <dgm:spPr/>
    </dgm:pt>
    <dgm:pt modelId="{0421C4A1-1741-458B-ACD6-770482E45B97}" type="pres">
      <dgm:prSet presAssocID="{F5C06BCF-31CE-4490-8A2E-B95C5E8954C9}" presName="node" presStyleLbl="node1" presStyleIdx="5" presStyleCnt="6">
        <dgm:presLayoutVars>
          <dgm:bulletEnabled val="1"/>
        </dgm:presLayoutVars>
      </dgm:prSet>
      <dgm:spPr/>
    </dgm:pt>
  </dgm:ptLst>
  <dgm:cxnLst>
    <dgm:cxn modelId="{C8568506-4864-428D-8A63-68292E4D9455}" type="presOf" srcId="{F5C06BCF-31CE-4490-8A2E-B95C5E8954C9}" destId="{0421C4A1-1741-458B-ACD6-770482E45B97}" srcOrd="0" destOrd="0" presId="urn:microsoft.com/office/officeart/2005/8/layout/process2"/>
    <dgm:cxn modelId="{F755150D-ADDC-4AAD-B2C2-4DDC93FDC478}" type="presOf" srcId="{16586F36-3635-49E4-B662-C4CC76736424}" destId="{570ECD07-4EA9-43FF-A5FE-C85057682341}" srcOrd="0" destOrd="0" presId="urn:microsoft.com/office/officeart/2005/8/layout/process2"/>
    <dgm:cxn modelId="{E1490316-8FFB-4FD2-9B6C-7AE792E77696}" type="presOf" srcId="{8CE19DC9-3F3E-4B5E-B6FF-D0E2085FDDB0}" destId="{5D7D2ED6-4D9B-47D0-9105-6494BB280EF8}" srcOrd="0" destOrd="0" presId="urn:microsoft.com/office/officeart/2005/8/layout/process2"/>
    <dgm:cxn modelId="{7FBC7A20-EF95-445F-AD0A-EA8FD469D8CD}" type="presOf" srcId="{6AEA95B5-69CE-4A94-92F7-F87D00AE0C1E}" destId="{6BBF345A-C4F9-4B72-9066-C1A814224786}" srcOrd="0" destOrd="0" presId="urn:microsoft.com/office/officeart/2005/8/layout/process2"/>
    <dgm:cxn modelId="{19122B24-3A34-469D-A2BB-1BFB91097D0E}" srcId="{BBB5566F-A7E8-4E62-977B-7ECFDFCDE7A6}" destId="{F49DF707-9D08-4BFF-9D09-74ED44C723AD}" srcOrd="0" destOrd="0" parTransId="{5925EC48-43E3-46A8-853A-52E66DFDFDDC}" sibTransId="{83B110AC-3782-408D-B3D4-63D2EA396A31}"/>
    <dgm:cxn modelId="{CC3DD72F-C87C-41FF-9CC7-1B282D977824}" type="presOf" srcId="{FB0527C9-9201-4F1B-9CC1-9BA834243F38}" destId="{B6D7CFD5-069A-483F-A501-7789FA5A29CB}" srcOrd="0" destOrd="0" presId="urn:microsoft.com/office/officeart/2005/8/layout/process2"/>
    <dgm:cxn modelId="{49E01C3C-7D9E-47B3-80CE-6405C6AF08A6}" srcId="{BBB5566F-A7E8-4E62-977B-7ECFDFCDE7A6}" destId="{DC1C70CE-2715-4530-B36C-B88219FC462C}" srcOrd="2" destOrd="0" parTransId="{E679A791-B2FD-4EC2-800A-B5E174DA878C}" sibTransId="{B7CC0E23-2F04-4CE6-B849-41A5DB980591}"/>
    <dgm:cxn modelId="{493B0743-7874-4025-927E-FD3F7DC4E06C}" type="presOf" srcId="{6AEA95B5-69CE-4A94-92F7-F87D00AE0C1E}" destId="{63BC2774-8D67-4855-9679-40250E4F800D}" srcOrd="1" destOrd="0" presId="urn:microsoft.com/office/officeart/2005/8/layout/process2"/>
    <dgm:cxn modelId="{C6E30E4D-2B4F-4BAB-B860-4484B8AE5C72}" srcId="{BBB5566F-A7E8-4E62-977B-7ECFDFCDE7A6}" destId="{F5C06BCF-31CE-4490-8A2E-B95C5E8954C9}" srcOrd="5" destOrd="0" parTransId="{F37DA916-4790-49D4-BC74-84C0D5C3ED11}" sibTransId="{E66FF9DD-5CDF-4D14-86E4-81FC6244481C}"/>
    <dgm:cxn modelId="{B130866D-5274-46C2-A007-2AB9238961AF}" type="presOf" srcId="{00996CCD-8536-443D-B58D-FD534A0C8B23}" destId="{98FB2EEE-5E73-44D4-B89D-E205E655113A}" srcOrd="1" destOrd="0" presId="urn:microsoft.com/office/officeart/2005/8/layout/process2"/>
    <dgm:cxn modelId="{B9E0254F-4C34-4837-8F5A-3012E4DE3007}" type="presOf" srcId="{B7CC0E23-2F04-4CE6-B849-41A5DB980591}" destId="{518739C4-80D2-45FB-8F80-600661CB8651}" srcOrd="1" destOrd="0" presId="urn:microsoft.com/office/officeart/2005/8/layout/process2"/>
    <dgm:cxn modelId="{6917E77D-69A7-4D58-BCBE-0C363D68016F}" type="presOf" srcId="{BBB5566F-A7E8-4E62-977B-7ECFDFCDE7A6}" destId="{CC4D0C12-E311-42B1-97E7-9BB839F96298}" srcOrd="0" destOrd="0" presId="urn:microsoft.com/office/officeart/2005/8/layout/process2"/>
    <dgm:cxn modelId="{A7829E89-22EA-4257-B736-E1A92B77DC8D}" type="presOf" srcId="{00996CCD-8536-443D-B58D-FD534A0C8B23}" destId="{CA71069A-F0A7-4AFF-9F81-9EC4708C2C66}" srcOrd="0" destOrd="0" presId="urn:microsoft.com/office/officeart/2005/8/layout/process2"/>
    <dgm:cxn modelId="{09188890-1B58-444F-B6CC-751630AEF5F5}" type="presOf" srcId="{FB0527C9-9201-4F1B-9CC1-9BA834243F38}" destId="{7A14952B-2A2F-4F10-860D-8C968CF05C6E}" srcOrd="1" destOrd="0" presId="urn:microsoft.com/office/officeart/2005/8/layout/process2"/>
    <dgm:cxn modelId="{DEB18A92-D3A5-401E-90B6-6213B40FD23A}" type="presOf" srcId="{B7CC0E23-2F04-4CE6-B849-41A5DB980591}" destId="{8A017E7C-83B1-4735-AEEA-64BEAC805867}" srcOrd="0" destOrd="0" presId="urn:microsoft.com/office/officeart/2005/8/layout/process2"/>
    <dgm:cxn modelId="{2DF8B897-F8AB-4080-A171-3DA1EE1B759A}" srcId="{BBB5566F-A7E8-4E62-977B-7ECFDFCDE7A6}" destId="{8CE19DC9-3F3E-4B5E-B6FF-D0E2085FDDB0}" srcOrd="4" destOrd="0" parTransId="{1418D4C0-1599-438E-B4DF-B6E98D307681}" sibTransId="{6AEA95B5-69CE-4A94-92F7-F87D00AE0C1E}"/>
    <dgm:cxn modelId="{DEA71C9D-270A-4888-A3E1-87752CF26C38}" type="presOf" srcId="{83B110AC-3782-408D-B3D4-63D2EA396A31}" destId="{4EEDA391-19ED-4497-BA83-7FC5F3980505}" srcOrd="1" destOrd="0" presId="urn:microsoft.com/office/officeart/2005/8/layout/process2"/>
    <dgm:cxn modelId="{307A2BB3-FE4A-45BC-8087-A7719644621E}" type="presOf" srcId="{F49DF707-9D08-4BFF-9D09-74ED44C723AD}" destId="{9B2914B4-9298-4BD7-994D-DDFE2AFCCC88}" srcOrd="0" destOrd="0" presId="urn:microsoft.com/office/officeart/2005/8/layout/process2"/>
    <dgm:cxn modelId="{E2E2F8CE-D559-4541-A776-D1429B1C20D8}" srcId="{BBB5566F-A7E8-4E62-977B-7ECFDFCDE7A6}" destId="{FC4CBE45-DD77-476B-A06E-4C04766034BD}" srcOrd="3" destOrd="0" parTransId="{39ED7AD6-F2FA-443E-ADE4-E0D50D074BBE}" sibTransId="{FB0527C9-9201-4F1B-9CC1-9BA834243F38}"/>
    <dgm:cxn modelId="{19B326D3-9697-4B30-A674-8D6919CE9F48}" type="presOf" srcId="{DC1C70CE-2715-4530-B36C-B88219FC462C}" destId="{9A964222-E55C-4AF1-80D7-7CA71B230DA8}" srcOrd="0" destOrd="0" presId="urn:microsoft.com/office/officeart/2005/8/layout/process2"/>
    <dgm:cxn modelId="{33FC29F3-ECBE-4F73-B2C7-3FB7C3B088CE}" type="presOf" srcId="{83B110AC-3782-408D-B3D4-63D2EA396A31}" destId="{D035D4FD-6399-4E7E-B0E0-4D063222E746}" srcOrd="0" destOrd="0" presId="urn:microsoft.com/office/officeart/2005/8/layout/process2"/>
    <dgm:cxn modelId="{75C095FD-3B41-400A-93F8-0179551117F7}" srcId="{BBB5566F-A7E8-4E62-977B-7ECFDFCDE7A6}" destId="{16586F36-3635-49E4-B662-C4CC76736424}" srcOrd="1" destOrd="0" parTransId="{DEA2726D-D4B0-4E6C-AED9-89AF9EE28F39}" sibTransId="{00996CCD-8536-443D-B58D-FD534A0C8B23}"/>
    <dgm:cxn modelId="{992A76FE-19F4-4012-AFA6-0C67744CC8CF}" type="presOf" srcId="{FC4CBE45-DD77-476B-A06E-4C04766034BD}" destId="{06BFC180-E439-4405-B035-2F2B8AB3050A}" srcOrd="0" destOrd="0" presId="urn:microsoft.com/office/officeart/2005/8/layout/process2"/>
    <dgm:cxn modelId="{F2A2ADAA-349C-47D9-844D-7867F89177DF}" type="presParOf" srcId="{CC4D0C12-E311-42B1-97E7-9BB839F96298}" destId="{9B2914B4-9298-4BD7-994D-DDFE2AFCCC88}" srcOrd="0" destOrd="0" presId="urn:microsoft.com/office/officeart/2005/8/layout/process2"/>
    <dgm:cxn modelId="{E96F3736-6180-4139-8C73-9BDBE96B67E1}" type="presParOf" srcId="{CC4D0C12-E311-42B1-97E7-9BB839F96298}" destId="{D035D4FD-6399-4E7E-B0E0-4D063222E746}" srcOrd="1" destOrd="0" presId="urn:microsoft.com/office/officeart/2005/8/layout/process2"/>
    <dgm:cxn modelId="{1F991497-2758-4E18-8DC3-20D33A0C8B58}" type="presParOf" srcId="{D035D4FD-6399-4E7E-B0E0-4D063222E746}" destId="{4EEDA391-19ED-4497-BA83-7FC5F3980505}" srcOrd="0" destOrd="0" presId="urn:microsoft.com/office/officeart/2005/8/layout/process2"/>
    <dgm:cxn modelId="{E199DA54-F4A5-45DC-912E-34E744E5083B}" type="presParOf" srcId="{CC4D0C12-E311-42B1-97E7-9BB839F96298}" destId="{570ECD07-4EA9-43FF-A5FE-C85057682341}" srcOrd="2" destOrd="0" presId="urn:microsoft.com/office/officeart/2005/8/layout/process2"/>
    <dgm:cxn modelId="{C5CBF6E8-BA71-4821-92D9-6E533CAF6A46}" type="presParOf" srcId="{CC4D0C12-E311-42B1-97E7-9BB839F96298}" destId="{CA71069A-F0A7-4AFF-9F81-9EC4708C2C66}" srcOrd="3" destOrd="0" presId="urn:microsoft.com/office/officeart/2005/8/layout/process2"/>
    <dgm:cxn modelId="{9BE2114B-021C-4A83-BB28-2A062BA63096}" type="presParOf" srcId="{CA71069A-F0A7-4AFF-9F81-9EC4708C2C66}" destId="{98FB2EEE-5E73-44D4-B89D-E205E655113A}" srcOrd="0" destOrd="0" presId="urn:microsoft.com/office/officeart/2005/8/layout/process2"/>
    <dgm:cxn modelId="{0D42128D-3EE0-4CEA-AC3E-A694EA3A4245}" type="presParOf" srcId="{CC4D0C12-E311-42B1-97E7-9BB839F96298}" destId="{9A964222-E55C-4AF1-80D7-7CA71B230DA8}" srcOrd="4" destOrd="0" presId="urn:microsoft.com/office/officeart/2005/8/layout/process2"/>
    <dgm:cxn modelId="{709FCF6C-33EF-410D-8545-1D38FDDCA095}" type="presParOf" srcId="{CC4D0C12-E311-42B1-97E7-9BB839F96298}" destId="{8A017E7C-83B1-4735-AEEA-64BEAC805867}" srcOrd="5" destOrd="0" presId="urn:microsoft.com/office/officeart/2005/8/layout/process2"/>
    <dgm:cxn modelId="{2019C46A-B9B2-4D0F-A080-CB40559669AF}" type="presParOf" srcId="{8A017E7C-83B1-4735-AEEA-64BEAC805867}" destId="{518739C4-80D2-45FB-8F80-600661CB8651}" srcOrd="0" destOrd="0" presId="urn:microsoft.com/office/officeart/2005/8/layout/process2"/>
    <dgm:cxn modelId="{6B8CA772-BBAA-43F2-BB87-8253D181694D}" type="presParOf" srcId="{CC4D0C12-E311-42B1-97E7-9BB839F96298}" destId="{06BFC180-E439-4405-B035-2F2B8AB3050A}" srcOrd="6" destOrd="0" presId="urn:microsoft.com/office/officeart/2005/8/layout/process2"/>
    <dgm:cxn modelId="{C5F47137-9DE6-4A35-B57B-592E6DE3EC4D}" type="presParOf" srcId="{CC4D0C12-E311-42B1-97E7-9BB839F96298}" destId="{B6D7CFD5-069A-483F-A501-7789FA5A29CB}" srcOrd="7" destOrd="0" presId="urn:microsoft.com/office/officeart/2005/8/layout/process2"/>
    <dgm:cxn modelId="{1B43F371-960B-471E-B814-A27B59B520F6}" type="presParOf" srcId="{B6D7CFD5-069A-483F-A501-7789FA5A29CB}" destId="{7A14952B-2A2F-4F10-860D-8C968CF05C6E}" srcOrd="0" destOrd="0" presId="urn:microsoft.com/office/officeart/2005/8/layout/process2"/>
    <dgm:cxn modelId="{7EFF7C5E-8606-4A42-B02B-288C646DE0B5}" type="presParOf" srcId="{CC4D0C12-E311-42B1-97E7-9BB839F96298}" destId="{5D7D2ED6-4D9B-47D0-9105-6494BB280EF8}" srcOrd="8" destOrd="0" presId="urn:microsoft.com/office/officeart/2005/8/layout/process2"/>
    <dgm:cxn modelId="{06FB7251-F257-45FC-BCB9-05FABCB42AF8}" type="presParOf" srcId="{CC4D0C12-E311-42B1-97E7-9BB839F96298}" destId="{6BBF345A-C4F9-4B72-9066-C1A814224786}" srcOrd="9" destOrd="0" presId="urn:microsoft.com/office/officeart/2005/8/layout/process2"/>
    <dgm:cxn modelId="{3741FA58-5AB9-4B3F-9F31-A92455DE0018}" type="presParOf" srcId="{6BBF345A-C4F9-4B72-9066-C1A814224786}" destId="{63BC2774-8D67-4855-9679-40250E4F800D}" srcOrd="0" destOrd="0" presId="urn:microsoft.com/office/officeart/2005/8/layout/process2"/>
    <dgm:cxn modelId="{DC965A68-9137-485C-8C81-3D224A1A5C18}" type="presParOf" srcId="{CC4D0C12-E311-42B1-97E7-9BB839F96298}" destId="{0421C4A1-1741-458B-ACD6-770482E45B97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5343A-8C8E-4F0B-85BA-DF4EB6A80247}">
      <dsp:nvSpPr>
        <dsp:cNvPr id="0" name=""/>
        <dsp:cNvSpPr/>
      </dsp:nvSpPr>
      <dsp:spPr>
        <a:xfrm>
          <a:off x="4064000" y="1889214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rgbClr val="0099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F9772-97C9-4BAA-A97C-9D654B7D1480}">
      <dsp:nvSpPr>
        <dsp:cNvPr id="0" name=""/>
        <dsp:cNvSpPr/>
      </dsp:nvSpPr>
      <dsp:spPr>
        <a:xfrm>
          <a:off x="4018280" y="1889214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rgbClr val="0099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6F889-3EB8-4055-9916-0F79C83A7108}">
      <dsp:nvSpPr>
        <dsp:cNvPr id="0" name=""/>
        <dsp:cNvSpPr/>
      </dsp:nvSpPr>
      <dsp:spPr>
        <a:xfrm>
          <a:off x="1188690" y="1889214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rgbClr val="0099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C7823-7112-4135-9557-DCB249F9FF7A}">
      <dsp:nvSpPr>
        <dsp:cNvPr id="0" name=""/>
        <dsp:cNvSpPr/>
      </dsp:nvSpPr>
      <dsp:spPr>
        <a:xfrm>
          <a:off x="2875855" y="701069"/>
          <a:ext cx="2376289" cy="1188144"/>
        </a:xfrm>
        <a:prstGeom prst="rect">
          <a:avLst/>
        </a:prstGeom>
        <a:solidFill>
          <a:srgbClr val="006666"/>
        </a:solidFill>
        <a:ln w="12700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BIOSTAKLA</a:t>
          </a:r>
          <a:endParaRPr lang="en-US" sz="37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875855" y="701069"/>
        <a:ext cx="2376289" cy="1188144"/>
      </dsp:txXfrm>
    </dsp:sp>
    <dsp:sp modelId="{9AE78F04-D380-4F4C-9944-A8BB5BEA96C6}">
      <dsp:nvSpPr>
        <dsp:cNvPr id="0" name=""/>
        <dsp:cNvSpPr/>
      </dsp:nvSpPr>
      <dsp:spPr>
        <a:xfrm>
          <a:off x="545" y="2388234"/>
          <a:ext cx="2376289" cy="1188144"/>
        </a:xfrm>
        <a:prstGeom prst="rect">
          <a:avLst/>
        </a:prstGeom>
        <a:solidFill>
          <a:srgbClr val="009999"/>
        </a:solidFill>
        <a:ln w="12700" cap="flat" cmpd="sng" algn="ctr">
          <a:solidFill>
            <a:srgbClr val="00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SILIKATNA</a:t>
          </a:r>
          <a:endParaRPr lang="en-US" sz="37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45" y="2388234"/>
        <a:ext cx="2376289" cy="1188144"/>
      </dsp:txXfrm>
    </dsp:sp>
    <dsp:sp modelId="{A658E6E4-BE51-4E05-B816-D0C28AE38683}">
      <dsp:nvSpPr>
        <dsp:cNvPr id="0" name=""/>
        <dsp:cNvSpPr/>
      </dsp:nvSpPr>
      <dsp:spPr>
        <a:xfrm>
          <a:off x="2875855" y="2388234"/>
          <a:ext cx="2376289" cy="1188144"/>
        </a:xfrm>
        <a:prstGeom prst="rect">
          <a:avLst/>
        </a:prstGeom>
        <a:solidFill>
          <a:srgbClr val="009999"/>
        </a:solidFill>
        <a:ln w="12700" cap="flat" cmpd="sng" algn="ctr">
          <a:solidFill>
            <a:srgbClr val="00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FOSFATNA</a:t>
          </a:r>
          <a:endParaRPr lang="en-US" sz="37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875855" y="2388234"/>
        <a:ext cx="2376289" cy="1188144"/>
      </dsp:txXfrm>
    </dsp:sp>
    <dsp:sp modelId="{0D0CEB49-EA0F-47B4-8AAD-25ABA5D66BC8}">
      <dsp:nvSpPr>
        <dsp:cNvPr id="0" name=""/>
        <dsp:cNvSpPr/>
      </dsp:nvSpPr>
      <dsp:spPr>
        <a:xfrm>
          <a:off x="5751165" y="2388234"/>
          <a:ext cx="2376289" cy="1188144"/>
        </a:xfrm>
        <a:prstGeom prst="rect">
          <a:avLst/>
        </a:prstGeom>
        <a:solidFill>
          <a:srgbClr val="009999"/>
        </a:solidFill>
        <a:ln w="12700" cap="flat" cmpd="sng" algn="ctr">
          <a:solidFill>
            <a:srgbClr val="00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b="1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BORATNA</a:t>
          </a:r>
          <a:endParaRPr lang="en-US" sz="37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751165" y="2388234"/>
        <a:ext cx="2376289" cy="1188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914B4-9298-4BD7-994D-DDFE2AFCCC88}">
      <dsp:nvSpPr>
        <dsp:cNvPr id="0" name=""/>
        <dsp:cNvSpPr/>
      </dsp:nvSpPr>
      <dsp:spPr>
        <a:xfrm>
          <a:off x="1333194" y="5113"/>
          <a:ext cx="2715236" cy="6788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otopina TEOS (tetraetil ortosilikat), Ca(NO</a:t>
          </a:r>
          <a:r>
            <a:rPr lang="hr-HR" sz="1100" kern="1200" baseline="-25000"/>
            <a:t>3</a:t>
          </a:r>
          <a:r>
            <a:rPr lang="hr-HR" sz="1100" kern="1200"/>
            <a:t>)</a:t>
          </a:r>
          <a:r>
            <a:rPr lang="hr-HR" sz="1100" kern="1200" baseline="-25000"/>
            <a:t>2</a:t>
          </a:r>
          <a:r>
            <a:rPr lang="hr-HR" sz="1100" kern="1200"/>
            <a:t>, NaNO</a:t>
          </a:r>
          <a:r>
            <a:rPr lang="hr-HR" sz="1100" kern="1200" baseline="-25000"/>
            <a:t>3</a:t>
          </a:r>
          <a:r>
            <a:rPr lang="hr-HR" sz="1100" kern="1200"/>
            <a:t>, etanol, voda</a:t>
          </a:r>
          <a:endParaRPr lang="en-US" sz="1100" kern="1200"/>
        </a:p>
      </dsp:txBody>
      <dsp:txXfrm>
        <a:off x="1353076" y="24995"/>
        <a:ext cx="2675472" cy="639045"/>
      </dsp:txXfrm>
    </dsp:sp>
    <dsp:sp modelId="{D035D4FD-6399-4E7E-B0E0-4D063222E746}">
      <dsp:nvSpPr>
        <dsp:cNvPr id="0" name=""/>
        <dsp:cNvSpPr/>
      </dsp:nvSpPr>
      <dsp:spPr>
        <a:xfrm rot="5400000">
          <a:off x="2563535" y="700892"/>
          <a:ext cx="254553" cy="305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599173" y="726347"/>
        <a:ext cx="183278" cy="178187"/>
      </dsp:txXfrm>
    </dsp:sp>
    <dsp:sp modelId="{570ECD07-4EA9-43FF-A5FE-C85057682341}">
      <dsp:nvSpPr>
        <dsp:cNvPr id="0" name=""/>
        <dsp:cNvSpPr/>
      </dsp:nvSpPr>
      <dsp:spPr>
        <a:xfrm>
          <a:off x="1333194" y="1023326"/>
          <a:ext cx="2715236" cy="678809"/>
        </a:xfrm>
        <a:prstGeom prst="roundRect">
          <a:avLst>
            <a:gd name="adj" fmla="val 1000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dodavanje HNO</a:t>
          </a:r>
          <a:r>
            <a:rPr lang="hr-HR" sz="1100" kern="1200" baseline="-25000"/>
            <a:t>3</a:t>
          </a:r>
          <a:r>
            <a:rPr lang="hr-HR" sz="1100" kern="1200"/>
            <a:t> kako bi podesili pH otopine između 1 i 2</a:t>
          </a:r>
          <a:endParaRPr lang="en-US" sz="1100" kern="1200"/>
        </a:p>
      </dsp:txBody>
      <dsp:txXfrm>
        <a:off x="1353076" y="1043208"/>
        <a:ext cx="2675472" cy="639045"/>
      </dsp:txXfrm>
    </dsp:sp>
    <dsp:sp modelId="{CA71069A-F0A7-4AFF-9F81-9EC4708C2C66}">
      <dsp:nvSpPr>
        <dsp:cNvPr id="0" name=""/>
        <dsp:cNvSpPr/>
      </dsp:nvSpPr>
      <dsp:spPr>
        <a:xfrm rot="5400000">
          <a:off x="2563535" y="1719105"/>
          <a:ext cx="254553" cy="305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599173" y="1744560"/>
        <a:ext cx="183278" cy="178187"/>
      </dsp:txXfrm>
    </dsp:sp>
    <dsp:sp modelId="{9A964222-E55C-4AF1-80D7-7CA71B230DA8}">
      <dsp:nvSpPr>
        <dsp:cNvPr id="0" name=""/>
        <dsp:cNvSpPr/>
      </dsp:nvSpPr>
      <dsp:spPr>
        <a:xfrm>
          <a:off x="1333194" y="2041540"/>
          <a:ext cx="2715236" cy="678809"/>
        </a:xfrm>
        <a:prstGeom prst="roundRect">
          <a:avLst>
            <a:gd name="adj" fmla="val 1000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snažno miješanje otopine kako bi došlo do hidrolize prekursora</a:t>
          </a:r>
          <a:endParaRPr lang="en-US" sz="1100" kern="1200"/>
        </a:p>
      </dsp:txBody>
      <dsp:txXfrm>
        <a:off x="1353076" y="2061422"/>
        <a:ext cx="2675472" cy="639045"/>
      </dsp:txXfrm>
    </dsp:sp>
    <dsp:sp modelId="{8A017E7C-83B1-4735-AEEA-64BEAC805867}">
      <dsp:nvSpPr>
        <dsp:cNvPr id="0" name=""/>
        <dsp:cNvSpPr/>
      </dsp:nvSpPr>
      <dsp:spPr>
        <a:xfrm rot="5400000">
          <a:off x="2563535" y="2737319"/>
          <a:ext cx="254553" cy="305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599173" y="2762774"/>
        <a:ext cx="183278" cy="178187"/>
      </dsp:txXfrm>
    </dsp:sp>
    <dsp:sp modelId="{06BFC180-E439-4405-B035-2F2B8AB3050A}">
      <dsp:nvSpPr>
        <dsp:cNvPr id="0" name=""/>
        <dsp:cNvSpPr/>
      </dsp:nvSpPr>
      <dsp:spPr>
        <a:xfrm>
          <a:off x="1333194" y="3059753"/>
          <a:ext cx="2715236" cy="678809"/>
        </a:xfrm>
        <a:prstGeom prst="roundRect">
          <a:avLst>
            <a:gd name="adj" fmla="val 1000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uz snažno mješanje dodavanje kap po kap (NH</a:t>
          </a:r>
          <a:r>
            <a:rPr lang="hr-HR" sz="1100" kern="1200" baseline="-25000"/>
            <a:t>4</a:t>
          </a:r>
          <a:r>
            <a:rPr lang="hr-HR" sz="1100" kern="1200"/>
            <a:t>)</a:t>
          </a:r>
          <a:r>
            <a:rPr lang="hr-HR" sz="1100" kern="1200" baseline="-25000"/>
            <a:t>2</a:t>
          </a:r>
          <a:r>
            <a:rPr lang="hr-HR" sz="1100" kern="1200"/>
            <a:t>HPO</a:t>
          </a:r>
          <a:r>
            <a:rPr lang="hr-HR" sz="1100" kern="1200" baseline="-25000"/>
            <a:t>4 </a:t>
          </a:r>
          <a:r>
            <a:rPr lang="hr-HR" sz="1100" kern="1200"/>
            <a:t>u otopinu te neprekidno dodavanje amonijaka kako bi se pH otopine zadržala između 10 i 11 </a:t>
          </a:r>
          <a:endParaRPr lang="en-US" sz="1100" kern="1200"/>
        </a:p>
      </dsp:txBody>
      <dsp:txXfrm>
        <a:off x="1353076" y="3079635"/>
        <a:ext cx="2675472" cy="639045"/>
      </dsp:txXfrm>
    </dsp:sp>
    <dsp:sp modelId="{B6D7CFD5-069A-483F-A501-7789FA5A29CB}">
      <dsp:nvSpPr>
        <dsp:cNvPr id="0" name=""/>
        <dsp:cNvSpPr/>
      </dsp:nvSpPr>
      <dsp:spPr>
        <a:xfrm rot="5400000">
          <a:off x="2563535" y="3755532"/>
          <a:ext cx="254553" cy="305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599173" y="3780987"/>
        <a:ext cx="183278" cy="178187"/>
      </dsp:txXfrm>
    </dsp:sp>
    <dsp:sp modelId="{5D7D2ED6-4D9B-47D0-9105-6494BB280EF8}">
      <dsp:nvSpPr>
        <dsp:cNvPr id="0" name=""/>
        <dsp:cNvSpPr/>
      </dsp:nvSpPr>
      <dsp:spPr>
        <a:xfrm>
          <a:off x="1333194" y="4077967"/>
          <a:ext cx="2715236" cy="678809"/>
        </a:xfrm>
        <a:prstGeom prst="roundRect">
          <a:avLst>
            <a:gd name="adj" fmla="val 1000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odvajanje istaloženog gela centrifugiranjem te sušenje na -80°C u liofilizatoru</a:t>
          </a:r>
          <a:endParaRPr lang="en-US" sz="1100" kern="1200"/>
        </a:p>
      </dsp:txBody>
      <dsp:txXfrm>
        <a:off x="1353076" y="4097849"/>
        <a:ext cx="2675472" cy="639045"/>
      </dsp:txXfrm>
    </dsp:sp>
    <dsp:sp modelId="{6BBF345A-C4F9-4B72-9066-C1A814224786}">
      <dsp:nvSpPr>
        <dsp:cNvPr id="0" name=""/>
        <dsp:cNvSpPr/>
      </dsp:nvSpPr>
      <dsp:spPr>
        <a:xfrm rot="5400000">
          <a:off x="2563535" y="4773746"/>
          <a:ext cx="254553" cy="305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599173" y="4799201"/>
        <a:ext cx="183278" cy="178187"/>
      </dsp:txXfrm>
    </dsp:sp>
    <dsp:sp modelId="{0421C4A1-1741-458B-ACD6-770482E45B97}">
      <dsp:nvSpPr>
        <dsp:cNvPr id="0" name=""/>
        <dsp:cNvSpPr/>
      </dsp:nvSpPr>
      <dsp:spPr>
        <a:xfrm>
          <a:off x="1333194" y="5096180"/>
          <a:ext cx="2715236" cy="67880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kalcinacija sušenog gela pri 700°C</a:t>
          </a:r>
          <a:endParaRPr lang="en-US" sz="1100" kern="1200"/>
        </a:p>
      </dsp:txBody>
      <dsp:txXfrm>
        <a:off x="1353076" y="5116062"/>
        <a:ext cx="2675472" cy="639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ECCEF-7C8C-4E75-A2D9-070D82A2CC9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1494C-C792-4183-90D7-9C763699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7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1494C-C792-4183-90D7-9C7636993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1494C-C792-4183-90D7-9C7636993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6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1494C-C792-4183-90D7-9C7636993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6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1494C-C792-4183-90D7-9C7636993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2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1494C-C792-4183-90D7-9C7636993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2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1494C-C792-4183-90D7-9C7636993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6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1494C-C792-4183-90D7-9C7636993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1494C-C792-4183-90D7-9C7636993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0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1494C-C792-4183-90D7-9C7636993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8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B353CD-9D20-474C-B7D9-8AD488FBF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C2FAF4-17C0-4086-97F5-86E21715E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0ED648-7852-4E7D-BCD2-8E2A2735D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FE39-54E5-4B3F-8F92-5BE0630E169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B24AD57-1A8E-47DA-959A-0F7A7C21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8BD735-1178-4292-8235-856D840E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1891-3CE1-49E2-A134-D6EE8B2F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0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0EFAD4-06AA-416B-B2DE-B231CA4F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51FE9F1-F94B-4165-BC69-DA117E4F8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DA5E84-04A1-4E8D-ABEC-CA119A88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FE39-54E5-4B3F-8F92-5BE0630E169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8AD7B2F-C076-433D-9A61-70103B46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D5CFC4-3CA4-47D1-942A-1A819EC5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1891-3CE1-49E2-A134-D6EE8B2F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2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64F0588-218A-41C1-99B6-D0F418AF0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658B6BA-6385-49CF-9058-08FA025F0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2EFBC39-C8DE-4405-8DDB-82744C8E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FE39-54E5-4B3F-8F92-5BE0630E169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E46A9A-81AC-4B82-8B97-9806E8AC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95675F-2CCE-49CE-8B85-EFA13489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1891-3CE1-49E2-A134-D6EE8B2F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F39210-C656-4B7A-B97A-BD01ADEB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15BAB9-FF01-4710-9B69-5B5A180D4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49D412D-B705-4483-B0E4-2F2E6424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FE39-54E5-4B3F-8F92-5BE0630E169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15C75F-B2DD-4370-91A1-826E6DC9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1ED50A-1148-45FC-96E9-C53741AD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1891-3CE1-49E2-A134-D6EE8B2F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1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AE26C7-D145-40F7-899D-AA7644F9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448F298-6A38-408C-AF0D-5BF89B8D6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3A9693F-E583-4598-AFB8-E08480F7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FE39-54E5-4B3F-8F92-5BE0630E169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AF694D2-161C-4886-B20C-29313416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AEFFA9-93B4-4E0C-9790-817207B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1891-3CE1-49E2-A134-D6EE8B2F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5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A77701-5D92-4087-92DF-AACDB3B1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715EF0-94DB-4C99-AB71-4670579B4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CD74D8B-9664-4809-BF97-21D5D2DD6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D78CE5E-93B1-4B10-B51D-8D00040F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FE39-54E5-4B3F-8F92-5BE0630E169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5A401CC-D163-4E28-A6D8-DE10E82B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D187844-D872-476C-A9E8-F814C4F8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1891-3CE1-49E2-A134-D6EE8B2F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8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1C8590-29FA-4C48-81EB-8C96B84B9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718A2D6-12E6-44AD-B9C7-DC7205462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AB036D-5D38-4F17-A410-FB571BBB0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D9DBF22-9BA1-4676-959C-72A1E9ECE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EBF1A71-86A3-4F04-BD94-CBAAA7AD8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687CC57-BADF-4D1E-95A2-6A386F5B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FE39-54E5-4B3F-8F92-5BE0630E169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32D1F12-3E31-4D87-B609-3710411F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92DD05D-1092-4BB8-841D-EA723873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1891-3CE1-49E2-A134-D6EE8B2F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06FBC0-D721-4735-90C2-A0245DE7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C0544C8-2873-4642-BDD4-1D36F96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FE39-54E5-4B3F-8F92-5BE0630E169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FB69D40-1F6E-4FA1-BBD2-A99F2A2C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D9CDE1B-B5E8-4355-8B1A-D6DFC6A4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1891-3CE1-49E2-A134-D6EE8B2F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AA288D6-03E8-40CA-992E-53E20C96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FE39-54E5-4B3F-8F92-5BE0630E169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465032D-EC6D-4E99-9A11-61CD2D9A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430819A-BB8A-4F80-ADE7-BF9757BD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1891-3CE1-49E2-A134-D6EE8B2F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4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DC793B-FD0C-4FD5-8F26-5912DAB8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899AC2-6A91-430D-9D16-5930935C5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FF8DDEE-FC9C-4C01-AF0F-03E1A4C3F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D20B2C0-C4A4-420D-BF72-4AEF4E90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FE39-54E5-4B3F-8F92-5BE0630E169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0767B1A-27F5-4098-81A0-0BCBF606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B8F08B7-ADC4-4989-A60A-67E09A21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1891-3CE1-49E2-A134-D6EE8B2F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9DBF5F-DADB-45E4-BE58-F76FD682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D2A9EEA-9A3E-4C35-A9E0-3C3B10717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881F3C9-D61C-47FB-B902-81063459D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8804125-AB11-4A59-A4E3-0458A429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FE39-54E5-4B3F-8F92-5BE0630E169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EE059E7-E944-445E-8694-AFF91C64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46BA054-B8C2-4D80-9828-D30F3331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1891-3CE1-49E2-A134-D6EE8B2F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15994AC-981F-4AB6-BF6C-C761B4CC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3278C5C-D12D-4B32-B4FA-3DE226A63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BD5E8B-FB78-4804-B66C-10F1FEC62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FE39-54E5-4B3F-8F92-5BE0630E169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89559E-C79B-42AE-8C22-81F73098C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3BD3C6-4702-4DD3-A338-7C8870226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1891-3CE1-49E2-A134-D6EE8B2F5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5.png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2BD4E5-13D9-411E-A500-FB885E7FF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BIOSTAKLO – OD SINTEZE DO PRIMJENE</a:t>
            </a:r>
            <a:endParaRPr lang="en-US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697030B-A757-4B14-B37D-A50930703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179" y="3741305"/>
            <a:ext cx="10531642" cy="2726573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KEMIJSKI SEMINAR I</a:t>
            </a:r>
          </a:p>
          <a:p>
            <a:r>
              <a:rPr lang="hr-HR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ANORGANSKA I STRUKTURNA KEMIJA</a:t>
            </a:r>
          </a:p>
          <a:p>
            <a:endParaRPr lang="hr-HR" sz="11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hr-H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Baino</a:t>
            </a:r>
            <a:r>
              <a:rPr lang="hr-H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F. (2018) </a:t>
            </a:r>
            <a:r>
              <a:rPr lang="hr-H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Bioactive</a:t>
            </a:r>
            <a:r>
              <a:rPr lang="hr-H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glasses</a:t>
            </a:r>
            <a:r>
              <a:rPr lang="hr-H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</a:t>
            </a:r>
            <a:r>
              <a:rPr lang="hr-H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When</a:t>
            </a:r>
            <a:r>
              <a:rPr lang="hr-H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glass</a:t>
            </a:r>
            <a:r>
              <a:rPr lang="hr-H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science</a:t>
            </a:r>
            <a:r>
              <a:rPr lang="hr-H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</a:t>
            </a:r>
            <a:r>
              <a:rPr lang="hr-H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technology</a:t>
            </a:r>
            <a:r>
              <a:rPr lang="hr-H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meet</a:t>
            </a:r>
            <a:r>
              <a:rPr lang="hr-H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regenerative</a:t>
            </a:r>
            <a:r>
              <a:rPr lang="hr-H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medicine. </a:t>
            </a:r>
            <a:r>
              <a:rPr lang="hr-H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Ceram</a:t>
            </a:r>
            <a:r>
              <a:rPr lang="hr-H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hr-H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Int</a:t>
            </a:r>
            <a:r>
              <a:rPr lang="hr-H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44(13): 14953–66.</a:t>
            </a:r>
          </a:p>
          <a:p>
            <a:endParaRPr lang="hr-HR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hr-H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Marta Razum</a:t>
            </a:r>
            <a:endParaRPr lang="hr-HR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hr-H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Zagreb, 2021.</a:t>
            </a:r>
            <a:endParaRPr lang="en-US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1237621-916F-4977-B149-FFACD007D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316" y="221679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3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2EA6A8D-BDEF-4B0D-B5F6-C3990BE171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24162" y="700088"/>
            <a:ext cx="6543675" cy="448627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50B8D367-6BA3-4FF3-8423-FD286FAA2B29}"/>
              </a:ext>
            </a:extLst>
          </p:cNvPr>
          <p:cNvSpPr txBox="1"/>
          <p:nvPr/>
        </p:nvSpPr>
        <p:spPr>
          <a:xfrm>
            <a:off x="3106576" y="5234582"/>
            <a:ext cx="5978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Slika 4. </a:t>
            </a:r>
            <a:r>
              <a:rPr lang="hr-HR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Ternarni</a:t>
            </a:r>
            <a:r>
              <a:rPr lang="hr-H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fazni dijagram koji pokazuje granice između područja sastava različitih sposobnosti vezivanja tkiva, svi sastavi sadrže 6% P</a:t>
            </a:r>
            <a:r>
              <a:rPr lang="hr-HR" baseline="-25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r>
              <a:rPr lang="hr-H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</a:t>
            </a:r>
            <a:r>
              <a:rPr lang="hr-HR" baseline="-25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  <a:r>
              <a:rPr lang="hr-H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7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0A783D56-818C-4A21-B8A1-AC5284CB7C19}"/>
              </a:ext>
            </a:extLst>
          </p:cNvPr>
          <p:cNvSpPr txBox="1"/>
          <p:nvPr/>
        </p:nvSpPr>
        <p:spPr>
          <a:xfrm>
            <a:off x="4117319" y="1564105"/>
            <a:ext cx="3957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BIOSTAKLO</a:t>
            </a:r>
            <a:endParaRPr lang="en-US" sz="6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EAD63D42-4E60-4DDD-AC2A-414935C48678}"/>
              </a:ext>
            </a:extLst>
          </p:cNvPr>
          <p:cNvSpPr/>
          <p:nvPr/>
        </p:nvSpPr>
        <p:spPr>
          <a:xfrm rot="3069572">
            <a:off x="3550344" y="2281333"/>
            <a:ext cx="375971" cy="2077183"/>
          </a:xfrm>
          <a:prstGeom prst="downArrow">
            <a:avLst/>
          </a:prstGeom>
          <a:solidFill>
            <a:srgbClr val="006666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C1372D9-E078-4275-922A-28D152DC90E7}"/>
              </a:ext>
            </a:extLst>
          </p:cNvPr>
          <p:cNvSpPr txBox="1"/>
          <p:nvPr/>
        </p:nvSpPr>
        <p:spPr>
          <a:xfrm>
            <a:off x="2296451" y="2532114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+ Zn, Mg</a:t>
            </a:r>
            <a:endParaRPr lang="en-US" sz="2800" b="1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49A646E-F96C-4D02-8B8B-E949FB24A578}"/>
              </a:ext>
            </a:extLst>
          </p:cNvPr>
          <p:cNvSpPr txBox="1"/>
          <p:nvPr/>
        </p:nvSpPr>
        <p:spPr>
          <a:xfrm>
            <a:off x="1441879" y="3870158"/>
            <a:ext cx="136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poboljšana protuupalna svojstva</a:t>
            </a:r>
            <a:endParaRPr lang="en-US" dirty="0"/>
          </a:p>
        </p:txBody>
      </p:sp>
      <p:sp>
        <p:nvSpPr>
          <p:cNvPr id="12" name="Strelica: prema dolje 11">
            <a:extLst>
              <a:ext uri="{FF2B5EF4-FFF2-40B4-BE49-F238E27FC236}">
                <a16:creationId xmlns:a16="http://schemas.microsoft.com/office/drawing/2014/main" id="{EDA31AA6-9AA4-4578-8F26-68881AA67154}"/>
              </a:ext>
            </a:extLst>
          </p:cNvPr>
          <p:cNvSpPr/>
          <p:nvPr/>
        </p:nvSpPr>
        <p:spPr>
          <a:xfrm>
            <a:off x="5908014" y="2839654"/>
            <a:ext cx="375971" cy="1766078"/>
          </a:xfrm>
          <a:prstGeom prst="downArrow">
            <a:avLst/>
          </a:prstGeom>
          <a:solidFill>
            <a:srgbClr val="006666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2CE8B79-9EC2-4F20-9E62-B9606CFC6EB8}"/>
              </a:ext>
            </a:extLst>
          </p:cNvPr>
          <p:cNvSpPr txBox="1"/>
          <p:nvPr/>
        </p:nvSpPr>
        <p:spPr>
          <a:xfrm>
            <a:off x="6202806" y="2892640"/>
            <a:ext cx="9460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Ag</a:t>
            </a:r>
          </a:p>
          <a:p>
            <a:r>
              <a:rPr lang="hr-HR" sz="2800" b="1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+ Ga</a:t>
            </a:r>
          </a:p>
          <a:p>
            <a:r>
              <a:rPr lang="hr-HR" sz="2800" b="1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Cu</a:t>
            </a:r>
            <a:endParaRPr lang="en-US" sz="2800" b="1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FD583009-467B-4F23-83BF-EF5F7748C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00" y="4513841"/>
            <a:ext cx="1221212" cy="1221212"/>
          </a:xfrm>
          <a:prstGeom prst="rect">
            <a:avLst/>
          </a:prstGeom>
        </p:spPr>
      </p:pic>
      <p:pic>
        <p:nvPicPr>
          <p:cNvPr id="18" name="Grafika 17" descr="Zatvori">
            <a:extLst>
              <a:ext uri="{FF2B5EF4-FFF2-40B4-BE49-F238E27FC236}">
                <a16:creationId xmlns:a16="http://schemas.microsoft.com/office/drawing/2014/main" id="{AB892A65-BB49-4CD7-AC51-ED1695F11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642" y="4918604"/>
            <a:ext cx="882713" cy="882713"/>
          </a:xfrm>
          <a:prstGeom prst="rect">
            <a:avLst/>
          </a:prstGeom>
        </p:spPr>
      </p:pic>
      <p:sp>
        <p:nvSpPr>
          <p:cNvPr id="19" name="Strelica: prema dolje 18">
            <a:extLst>
              <a:ext uri="{FF2B5EF4-FFF2-40B4-BE49-F238E27FC236}">
                <a16:creationId xmlns:a16="http://schemas.microsoft.com/office/drawing/2014/main" id="{B519AA47-E935-4019-9D50-73764FEB6E19}"/>
              </a:ext>
            </a:extLst>
          </p:cNvPr>
          <p:cNvSpPr/>
          <p:nvPr/>
        </p:nvSpPr>
        <p:spPr>
          <a:xfrm rot="18423778">
            <a:off x="8130216" y="2317170"/>
            <a:ext cx="375971" cy="1800951"/>
          </a:xfrm>
          <a:prstGeom prst="downArrow">
            <a:avLst/>
          </a:prstGeom>
          <a:solidFill>
            <a:srgbClr val="006666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57007337-5121-473F-A2B4-C9317E6F8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23" y="3684737"/>
            <a:ext cx="923330" cy="923330"/>
          </a:xfrm>
          <a:prstGeom prst="rect">
            <a:avLst/>
          </a:prstGeom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29C4CD9D-CFC1-4414-9B13-0366EF7A805E}"/>
              </a:ext>
            </a:extLst>
          </p:cNvPr>
          <p:cNvSpPr txBox="1"/>
          <p:nvPr/>
        </p:nvSpPr>
        <p:spPr>
          <a:xfrm>
            <a:off x="8236599" y="2539119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+ Fe</a:t>
            </a:r>
            <a:endParaRPr lang="en-US" sz="2800" b="1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6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C1D4D67-6945-4CD6-B330-FD5D0634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151" y="1786940"/>
            <a:ext cx="3650195" cy="2917408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8CBCD13-459A-4F68-978D-741ED4348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86940"/>
            <a:ext cx="4376111" cy="2917407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6245C3FB-371B-45CA-90F7-A4369E34B6C3}"/>
              </a:ext>
            </a:extLst>
          </p:cNvPr>
          <p:cNvSpPr txBox="1"/>
          <p:nvPr/>
        </p:nvSpPr>
        <p:spPr>
          <a:xfrm>
            <a:off x="2918507" y="5093368"/>
            <a:ext cx="623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Slika 5.  Rentgenska slika implantanata obloženih biostaklom. 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1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35711-5688-4812-B8B6-0E8E8665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1125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Hvala na pažnji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2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4D39B44C-7BFA-4F68-8DAF-17121A98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BIOMATERIJAL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9D04CDA6-F1A1-4707-A51E-84B332BF4323}"/>
              </a:ext>
            </a:extLst>
          </p:cNvPr>
          <p:cNvSpPr/>
          <p:nvPr/>
        </p:nvSpPr>
        <p:spPr>
          <a:xfrm rot="2741613">
            <a:off x="4610431" y="1040774"/>
            <a:ext cx="577516" cy="2070372"/>
          </a:xfrm>
          <a:prstGeom prst="downArrow">
            <a:avLst/>
          </a:prstGeom>
          <a:solidFill>
            <a:srgbClr val="006666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DC5C202D-5742-4E86-8922-09E12BDDCFED}"/>
              </a:ext>
            </a:extLst>
          </p:cNvPr>
          <p:cNvSpPr/>
          <p:nvPr/>
        </p:nvSpPr>
        <p:spPr>
          <a:xfrm rot="19029893">
            <a:off x="6970972" y="1053507"/>
            <a:ext cx="577516" cy="2060945"/>
          </a:xfrm>
          <a:prstGeom prst="downArrow">
            <a:avLst/>
          </a:prstGeom>
          <a:solidFill>
            <a:srgbClr val="006666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62CF45E-2E60-4B5A-B4F7-7CF44C5EE991}"/>
              </a:ext>
            </a:extLst>
          </p:cNvPr>
          <p:cNvSpPr txBox="1"/>
          <p:nvPr/>
        </p:nvSpPr>
        <p:spPr>
          <a:xfrm>
            <a:off x="2923266" y="2953536"/>
            <a:ext cx="1361719" cy="369332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BIOINERTNI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3A8AF11-6220-49D5-8031-B7A8ED232764}"/>
              </a:ext>
            </a:extLst>
          </p:cNvPr>
          <p:cNvSpPr txBox="1"/>
          <p:nvPr/>
        </p:nvSpPr>
        <p:spPr>
          <a:xfrm>
            <a:off x="7904065" y="2953536"/>
            <a:ext cx="1364669" cy="369332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BIOAKTIVNI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E604141F-06D9-448B-BEB5-9703E8F79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31" r="29543"/>
          <a:stretch/>
        </p:blipFill>
        <p:spPr>
          <a:xfrm>
            <a:off x="1952821" y="3531379"/>
            <a:ext cx="1479542" cy="1209675"/>
          </a:xfrm>
          <a:prstGeom prst="rect">
            <a:avLst/>
          </a:prstGeom>
          <a:ln w="38100">
            <a:solidFill>
              <a:srgbClr val="497384"/>
            </a:solidFill>
          </a:ln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BAF64F8C-F7A5-46FA-A43D-93DB3C5EC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201" y="3535133"/>
            <a:ext cx="1722095" cy="1722095"/>
          </a:xfrm>
          <a:prstGeom prst="rect">
            <a:avLst/>
          </a:prstGeom>
          <a:ln w="38100">
            <a:solidFill>
              <a:srgbClr val="497384"/>
            </a:solidFill>
          </a:ln>
        </p:spPr>
      </p:pic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id="{45825FD1-AB8A-4A69-B700-7D5E4C3740E6}"/>
              </a:ext>
            </a:extLst>
          </p:cNvPr>
          <p:cNvSpPr/>
          <p:nvPr/>
        </p:nvSpPr>
        <p:spPr>
          <a:xfrm>
            <a:off x="8297641" y="3490911"/>
            <a:ext cx="577516" cy="787373"/>
          </a:xfrm>
          <a:prstGeom prst="downArrow">
            <a:avLst/>
          </a:prstGeom>
          <a:solidFill>
            <a:srgbClr val="006666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A1C6F48-19F5-4A73-A4CC-DACB321E1A4D}"/>
              </a:ext>
            </a:extLst>
          </p:cNvPr>
          <p:cNvSpPr txBox="1"/>
          <p:nvPr/>
        </p:nvSpPr>
        <p:spPr>
          <a:xfrm>
            <a:off x="7927212" y="4556388"/>
            <a:ext cx="1318374" cy="369332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BIOSTAKLO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A7A41FF-D471-472A-A0CE-4F39F507B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948" y="5203824"/>
            <a:ext cx="2097506" cy="1179847"/>
          </a:xfrm>
          <a:prstGeom prst="rect">
            <a:avLst/>
          </a:prstGeom>
        </p:spPr>
      </p:pic>
      <p:pic>
        <p:nvPicPr>
          <p:cNvPr id="16" name="Grafika 15" descr="Kostur">
            <a:extLst>
              <a:ext uri="{FF2B5EF4-FFF2-40B4-BE49-F238E27FC236}">
                <a16:creationId xmlns:a16="http://schemas.microsoft.com/office/drawing/2014/main" id="{7017527E-6FC7-4558-B54C-1E4DD0248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50263" y="3250895"/>
            <a:ext cx="1267404" cy="126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AB9D4D00-3E2A-459F-8B50-6D92C44D6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911474"/>
              </p:ext>
            </p:extLst>
          </p:nvPr>
        </p:nvGraphicFramePr>
        <p:xfrm>
          <a:off x="2032000" y="0"/>
          <a:ext cx="8128000" cy="427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8C03B159-5B41-4FC7-A0E4-211D396ADF71}"/>
              </a:ext>
            </a:extLst>
          </p:cNvPr>
          <p:cNvSpPr txBox="1"/>
          <p:nvPr/>
        </p:nvSpPr>
        <p:spPr>
          <a:xfrm>
            <a:off x="2687089" y="3729790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SiO</a:t>
            </a:r>
            <a:r>
              <a:rPr lang="hr-HR" sz="2800" b="1" baseline="-25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endParaRPr lang="en-US" sz="2800" b="1" baseline="-25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B51D6EB-3F83-474B-9814-0669C1494836}"/>
              </a:ext>
            </a:extLst>
          </p:cNvPr>
          <p:cNvSpPr txBox="1"/>
          <p:nvPr/>
        </p:nvSpPr>
        <p:spPr>
          <a:xfrm>
            <a:off x="5777605" y="3729789"/>
            <a:ext cx="909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hr-HR" sz="2800" b="1" baseline="-25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</a:t>
            </a:r>
            <a:r>
              <a:rPr lang="hr-HR" sz="2800" b="1" baseline="-25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  <a:endParaRPr lang="en-US" sz="2800" b="1" baseline="-25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CD4C1AC-A572-4F14-AF03-263E6350DA23}"/>
              </a:ext>
            </a:extLst>
          </p:cNvPr>
          <p:cNvSpPr txBox="1"/>
          <p:nvPr/>
        </p:nvSpPr>
        <p:spPr>
          <a:xfrm>
            <a:off x="8522512" y="3729788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  <a:r>
              <a:rPr lang="hr-HR" sz="2800" b="1" baseline="-25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r>
              <a:rPr lang="hr-HR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</a:t>
            </a:r>
            <a:r>
              <a:rPr lang="hr-HR" sz="2800" b="1" baseline="-25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endParaRPr lang="en-US" sz="2800" b="1" baseline="-25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8ACAE526-60CA-45BB-A953-F9036F6E9C1F}"/>
              </a:ext>
            </a:extLst>
          </p:cNvPr>
          <p:cNvSpPr/>
          <p:nvPr/>
        </p:nvSpPr>
        <p:spPr>
          <a:xfrm>
            <a:off x="2822485" y="4397290"/>
            <a:ext cx="577516" cy="787373"/>
          </a:xfrm>
          <a:prstGeom prst="downArrow">
            <a:avLst/>
          </a:prstGeom>
          <a:solidFill>
            <a:srgbClr val="006666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FB4CD88-BBC2-4AEB-8635-8B99D44D63C0}"/>
              </a:ext>
            </a:extLst>
          </p:cNvPr>
          <p:cNvSpPr txBox="1"/>
          <p:nvPr/>
        </p:nvSpPr>
        <p:spPr>
          <a:xfrm>
            <a:off x="1981767" y="5304504"/>
            <a:ext cx="2258952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45S5 Bioglass®</a:t>
            </a:r>
            <a:endParaRPr lang="en-US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0B2C300B-1EDC-43B7-A777-B84A312CFCA6}"/>
              </a:ext>
            </a:extLst>
          </p:cNvPr>
          <p:cNvSpPr/>
          <p:nvPr/>
        </p:nvSpPr>
        <p:spPr>
          <a:xfrm>
            <a:off x="4632266" y="5350670"/>
            <a:ext cx="6091732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hr-HR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45 </a:t>
            </a:r>
            <a:r>
              <a:rPr lang="hr-HR" b="1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wt</a:t>
            </a:r>
            <a:r>
              <a:rPr lang="hr-HR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% SiO</a:t>
            </a:r>
            <a:r>
              <a:rPr lang="hr-HR" b="1" baseline="-250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2</a:t>
            </a:r>
            <a:r>
              <a:rPr lang="hr-HR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- 24,5 </a:t>
            </a:r>
            <a:r>
              <a:rPr lang="hr-HR" b="1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wt</a:t>
            </a:r>
            <a:r>
              <a:rPr lang="hr-HR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% CaO - 24,5 </a:t>
            </a:r>
            <a:r>
              <a:rPr lang="hr-HR" b="1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wt</a:t>
            </a:r>
            <a:r>
              <a:rPr lang="hr-HR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% Na</a:t>
            </a:r>
            <a:r>
              <a:rPr lang="hr-HR" b="1" baseline="-250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2</a:t>
            </a:r>
            <a:r>
              <a:rPr lang="hr-HR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O - 6 </a:t>
            </a:r>
            <a:r>
              <a:rPr lang="hr-HR" b="1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wt</a:t>
            </a:r>
            <a:r>
              <a:rPr lang="hr-HR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% P</a:t>
            </a:r>
            <a:r>
              <a:rPr lang="hr-HR" b="1" baseline="-250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2</a:t>
            </a:r>
            <a:r>
              <a:rPr lang="hr-HR" b="1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O</a:t>
            </a:r>
            <a:r>
              <a:rPr lang="hr-HR" b="1" baseline="-250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5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5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63B3CD6-D1FD-4DAE-BE0C-85B46CB6AE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11" y="561474"/>
            <a:ext cx="6240378" cy="4507831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5E860C95-0C76-450D-8085-5AB1B2CA8C33}"/>
              </a:ext>
            </a:extLst>
          </p:cNvPr>
          <p:cNvSpPr txBox="1"/>
          <p:nvPr/>
        </p:nvSpPr>
        <p:spPr>
          <a:xfrm>
            <a:off x="2750244" y="5189621"/>
            <a:ext cx="669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Slika 1. Primjer strukture staklene mreže uz prisustvo </a:t>
            </a:r>
            <a:r>
              <a:rPr lang="hr-HR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modifikatora</a:t>
            </a:r>
            <a:r>
              <a:rPr lang="hr-H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3E5BF19-E854-4249-84C6-816F137D1DFA}"/>
              </a:ext>
            </a:extLst>
          </p:cNvPr>
          <p:cNvSpPr/>
          <p:nvPr/>
        </p:nvSpPr>
        <p:spPr>
          <a:xfrm>
            <a:off x="581526" y="6296526"/>
            <a:ext cx="110289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Stanić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V. (2017). Variation in properties of bioactive glasses after surface modification. In </a:t>
            </a:r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Clinical Applications of Biomaterials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(pp. 35-63). Springer, Cham.</a:t>
            </a:r>
          </a:p>
        </p:txBody>
      </p:sp>
    </p:spTree>
    <p:extLst>
      <p:ext uri="{BB962C8B-B14F-4D97-AF65-F5344CB8AC3E}">
        <p14:creationId xmlns:p14="http://schemas.microsoft.com/office/powerpoint/2010/main" val="20871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3">
            <a:extLst>
              <a:ext uri="{FF2B5EF4-FFF2-40B4-BE49-F238E27FC236}">
                <a16:creationId xmlns:a16="http://schemas.microsoft.com/office/drawing/2014/main" id="{4534352C-0B68-46A8-A5BF-AA52A7B2CAB3}"/>
              </a:ext>
            </a:extLst>
          </p:cNvPr>
          <p:cNvSpPr txBox="1">
            <a:spLocks/>
          </p:cNvSpPr>
          <p:nvPr/>
        </p:nvSpPr>
        <p:spPr>
          <a:xfrm>
            <a:off x="838200" y="268873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SINTEZA BIOSTAKLA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id="{29907AF6-9023-4A70-9EC9-16BBF5D439DB}"/>
              </a:ext>
            </a:extLst>
          </p:cNvPr>
          <p:cNvSpPr/>
          <p:nvPr/>
        </p:nvSpPr>
        <p:spPr>
          <a:xfrm rot="2741613">
            <a:off x="4561305" y="1157374"/>
            <a:ext cx="577516" cy="1933074"/>
          </a:xfrm>
          <a:prstGeom prst="downArrow">
            <a:avLst/>
          </a:prstGeom>
          <a:solidFill>
            <a:srgbClr val="006666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B10BF013-D964-49CF-A5A4-E5C7B93227DA}"/>
              </a:ext>
            </a:extLst>
          </p:cNvPr>
          <p:cNvSpPr/>
          <p:nvPr/>
        </p:nvSpPr>
        <p:spPr>
          <a:xfrm rot="19097767">
            <a:off x="7018419" y="1157374"/>
            <a:ext cx="577516" cy="1933074"/>
          </a:xfrm>
          <a:prstGeom prst="downArrow">
            <a:avLst/>
          </a:prstGeom>
          <a:solidFill>
            <a:srgbClr val="006666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76ADE3A-D0BC-4A61-BA59-B2C629CC36D8}"/>
              </a:ext>
            </a:extLst>
          </p:cNvPr>
          <p:cNvSpPr txBox="1"/>
          <p:nvPr/>
        </p:nvSpPr>
        <p:spPr>
          <a:xfrm>
            <a:off x="2474393" y="3005673"/>
            <a:ext cx="2259465" cy="369332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HLAĐENJE IZ TALINE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D759089-D390-4716-A5B6-99088A501160}"/>
              </a:ext>
            </a:extLst>
          </p:cNvPr>
          <p:cNvSpPr txBox="1"/>
          <p:nvPr/>
        </p:nvSpPr>
        <p:spPr>
          <a:xfrm>
            <a:off x="7585292" y="3059668"/>
            <a:ext cx="2132315" cy="369332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SOL – GEL SINTEZA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4AD1EFF-9D87-44E0-91A5-DD26F3A82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83" y="3852328"/>
            <a:ext cx="2619375" cy="17430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8FA4865-706C-4751-AC52-7A09183F3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14" y="4019040"/>
            <a:ext cx="1403979" cy="1534403"/>
          </a:xfrm>
          <a:prstGeom prst="rect">
            <a:avLst/>
          </a:prstGeom>
        </p:spPr>
      </p:pic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144564BF-4E7C-4CD6-B16E-91949DE048C1}"/>
              </a:ext>
            </a:extLst>
          </p:cNvPr>
          <p:cNvSpPr/>
          <p:nvPr/>
        </p:nvSpPr>
        <p:spPr>
          <a:xfrm rot="16200000">
            <a:off x="3025360" y="4211186"/>
            <a:ext cx="577516" cy="1025357"/>
          </a:xfrm>
          <a:prstGeom prst="downArrow">
            <a:avLst/>
          </a:prstGeom>
          <a:solidFill>
            <a:srgbClr val="006666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za 9">
            <a:extLst>
              <a:ext uri="{FF2B5EF4-FFF2-40B4-BE49-F238E27FC236}">
                <a16:creationId xmlns:a16="http://schemas.microsoft.com/office/drawing/2014/main" id="{54C01A09-C530-482C-8C73-D8F50EDAAFA3}"/>
              </a:ext>
            </a:extLst>
          </p:cNvPr>
          <p:cNvSpPr/>
          <p:nvPr/>
        </p:nvSpPr>
        <p:spPr>
          <a:xfrm rot="7875800">
            <a:off x="751522" y="1840399"/>
            <a:ext cx="1731025" cy="1628273"/>
          </a:xfrm>
          <a:prstGeom prst="teardrop">
            <a:avLst/>
          </a:prstGeom>
          <a:solidFill>
            <a:srgbClr val="009999"/>
          </a:solidFill>
          <a:ln w="381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0954F69-D7EB-4D56-A6DD-37FA05BE6408}"/>
              </a:ext>
            </a:extLst>
          </p:cNvPr>
          <p:cNvSpPr txBox="1"/>
          <p:nvPr/>
        </p:nvSpPr>
        <p:spPr>
          <a:xfrm>
            <a:off x="631856" y="2192870"/>
            <a:ext cx="1899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homogena smjesa oksida </a:t>
            </a:r>
            <a:r>
              <a:rPr lang="hr-HR" b="1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prekursora</a:t>
            </a:r>
            <a:endParaRPr lang="en-US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Grafika 14" descr="posuda">
            <a:extLst>
              <a:ext uri="{FF2B5EF4-FFF2-40B4-BE49-F238E27FC236}">
                <a16:creationId xmlns:a16="http://schemas.microsoft.com/office/drawing/2014/main" id="{43CD0246-0427-467B-8ADF-36FFD2242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5781" y="3667736"/>
            <a:ext cx="1095869" cy="1095869"/>
          </a:xfrm>
          <a:prstGeom prst="rect">
            <a:avLst/>
          </a:prstGeom>
        </p:spPr>
      </p:pic>
      <p:pic>
        <p:nvPicPr>
          <p:cNvPr id="17" name="Grafika 16" descr="Vatra">
            <a:extLst>
              <a:ext uri="{FF2B5EF4-FFF2-40B4-BE49-F238E27FC236}">
                <a16:creationId xmlns:a16="http://schemas.microsoft.com/office/drawing/2014/main" id="{114A6689-6476-4300-8762-3E6799D3C6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37979" y="35618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9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A1D86AF7-64ED-4B56-AA14-21B3E1DC6A5E}"/>
              </a:ext>
            </a:extLst>
          </p:cNvPr>
          <p:cNvGrpSpPr/>
          <p:nvPr/>
        </p:nvGrpSpPr>
        <p:grpSpPr>
          <a:xfrm>
            <a:off x="9115423" y="350700"/>
            <a:ext cx="1171575" cy="6156599"/>
            <a:chOff x="6342396" y="483268"/>
            <a:chExt cx="1171575" cy="6156599"/>
          </a:xfrm>
        </p:grpSpPr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0F425E53-F6DC-42BD-9972-8756E06E7D01}"/>
                </a:ext>
              </a:extLst>
            </p:cNvPr>
            <p:cNvGrpSpPr/>
            <p:nvPr/>
          </p:nvGrpSpPr>
          <p:grpSpPr>
            <a:xfrm>
              <a:off x="6342396" y="483268"/>
              <a:ext cx="1171575" cy="6156599"/>
              <a:chOff x="7810248" y="483268"/>
              <a:chExt cx="1171575" cy="6156599"/>
            </a:xfrm>
          </p:grpSpPr>
          <p:pic>
            <p:nvPicPr>
              <p:cNvPr id="3" name="Slika 2">
                <a:extLst>
                  <a:ext uri="{FF2B5EF4-FFF2-40B4-BE49-F238E27FC236}">
                    <a16:creationId xmlns:a16="http://schemas.microsoft.com/office/drawing/2014/main" id="{F910060E-73CC-478D-A548-9E183AC909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0248" y="483268"/>
                <a:ext cx="790575" cy="923925"/>
              </a:xfrm>
              <a:prstGeom prst="rect">
                <a:avLst/>
              </a:prstGeom>
            </p:spPr>
          </p:pic>
          <p:pic>
            <p:nvPicPr>
              <p:cNvPr id="4" name="Slika 3">
                <a:extLst>
                  <a:ext uri="{FF2B5EF4-FFF2-40B4-BE49-F238E27FC236}">
                    <a16:creationId xmlns:a16="http://schemas.microsoft.com/office/drawing/2014/main" id="{9C1215A9-17D8-416A-9047-BDF69ED483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4418" y="1763748"/>
                <a:ext cx="800100" cy="1219200"/>
              </a:xfrm>
              <a:prstGeom prst="rect">
                <a:avLst/>
              </a:prstGeom>
            </p:spPr>
          </p:pic>
          <p:pic>
            <p:nvPicPr>
              <p:cNvPr id="5" name="Slika 4">
                <a:extLst>
                  <a:ext uri="{FF2B5EF4-FFF2-40B4-BE49-F238E27FC236}">
                    <a16:creationId xmlns:a16="http://schemas.microsoft.com/office/drawing/2014/main" id="{33268AAD-268C-4AFA-BBC9-4DD5BB801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0538" y="3087696"/>
                <a:ext cx="790575" cy="1343025"/>
              </a:xfrm>
              <a:prstGeom prst="rect">
                <a:avLst/>
              </a:prstGeom>
            </p:spPr>
          </p:pic>
          <p:pic>
            <p:nvPicPr>
              <p:cNvPr id="6" name="Slika 5">
                <a:extLst>
                  <a:ext uri="{FF2B5EF4-FFF2-40B4-BE49-F238E27FC236}">
                    <a16:creationId xmlns:a16="http://schemas.microsoft.com/office/drawing/2014/main" id="{EBF0B06B-108D-4673-8802-F96686BDC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80432" y="4506301"/>
                <a:ext cx="830681" cy="1175110"/>
              </a:xfrm>
              <a:prstGeom prst="rect">
                <a:avLst/>
              </a:prstGeom>
            </p:spPr>
          </p:pic>
          <p:pic>
            <p:nvPicPr>
              <p:cNvPr id="7" name="Slika 6">
                <a:extLst>
                  <a:ext uri="{FF2B5EF4-FFF2-40B4-BE49-F238E27FC236}">
                    <a16:creationId xmlns:a16="http://schemas.microsoft.com/office/drawing/2014/main" id="{751B63E2-F5FB-45CA-B843-EBF9F9C66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0248" y="5754042"/>
                <a:ext cx="1171575" cy="885825"/>
              </a:xfrm>
              <a:prstGeom prst="rect">
                <a:avLst/>
              </a:prstGeom>
            </p:spPr>
          </p:pic>
        </p:grpSp>
        <p:sp>
          <p:nvSpPr>
            <p:cNvPr id="8" name="Pravokutnik 7">
              <a:extLst>
                <a:ext uri="{FF2B5EF4-FFF2-40B4-BE49-F238E27FC236}">
                  <a16:creationId xmlns:a16="http://schemas.microsoft.com/office/drawing/2014/main" id="{BF21AC20-2DF8-43A0-9BE1-BB2B993D6632}"/>
                </a:ext>
              </a:extLst>
            </p:cNvPr>
            <p:cNvSpPr/>
            <p:nvPr/>
          </p:nvSpPr>
          <p:spPr>
            <a:xfrm>
              <a:off x="7190624" y="2273085"/>
              <a:ext cx="206291" cy="200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ravokutnik 8">
              <a:extLst>
                <a:ext uri="{FF2B5EF4-FFF2-40B4-BE49-F238E27FC236}">
                  <a16:creationId xmlns:a16="http://schemas.microsoft.com/office/drawing/2014/main" id="{A53B15C5-E8E7-41C8-BAA3-F38D1632AE2D}"/>
                </a:ext>
              </a:extLst>
            </p:cNvPr>
            <p:cNvSpPr/>
            <p:nvPr/>
          </p:nvSpPr>
          <p:spPr>
            <a:xfrm>
              <a:off x="7214685" y="3658945"/>
              <a:ext cx="206291" cy="200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Naslov 3">
            <a:extLst>
              <a:ext uri="{FF2B5EF4-FFF2-40B4-BE49-F238E27FC236}">
                <a16:creationId xmlns:a16="http://schemas.microsoft.com/office/drawing/2014/main" id="{61E218AE-CE91-448E-95FB-5C95FB377900}"/>
              </a:ext>
            </a:extLst>
          </p:cNvPr>
          <p:cNvSpPr txBox="1">
            <a:spLocks/>
          </p:cNvSpPr>
          <p:nvPr/>
        </p:nvSpPr>
        <p:spPr>
          <a:xfrm>
            <a:off x="838200" y="1941854"/>
            <a:ext cx="3950117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SOL – GEL SINTEZA</a:t>
            </a:r>
          </a:p>
          <a:p>
            <a:pPr algn="ctr"/>
            <a:r>
              <a:rPr lang="hr-HR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45S5</a:t>
            </a:r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BIOSTAKLA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29B53CC3-B939-4B14-9010-40BD76121C36}"/>
              </a:ext>
            </a:extLst>
          </p:cNvPr>
          <p:cNvSpPr/>
          <p:nvPr/>
        </p:nvSpPr>
        <p:spPr>
          <a:xfrm>
            <a:off x="253167" y="6032516"/>
            <a:ext cx="5381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Boccaccini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A. R., Erol, M., Stark, W. J.,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Mohn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D., Hong, Z., &amp; Mano, J. F. (2010). Polymer/bioactive glass nanocomposites for biomedical applications: a review. </a:t>
            </a:r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Composites science and technology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70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(13), 1764-1776.</a:t>
            </a:r>
          </a:p>
        </p:txBody>
      </p:sp>
      <p:graphicFrame>
        <p:nvGraphicFramePr>
          <p:cNvPr id="14" name="Dijagram 13">
            <a:extLst>
              <a:ext uri="{FF2B5EF4-FFF2-40B4-BE49-F238E27FC236}">
                <a16:creationId xmlns:a16="http://schemas.microsoft.com/office/drawing/2014/main" id="{EB9358E7-A62E-4325-B45A-907BC020F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601763"/>
              </p:ext>
            </p:extLst>
          </p:nvPr>
        </p:nvGraphicFramePr>
        <p:xfrm>
          <a:off x="4905373" y="522935"/>
          <a:ext cx="5381625" cy="578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1329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F6FE0C6-4EB8-45D8-8040-D8B55A0A80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7" y="1106905"/>
            <a:ext cx="5205663" cy="464418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BDE75FA-30B8-435A-A313-B090CE3C4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86" y="1840930"/>
            <a:ext cx="1978979" cy="15880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Naslov 3">
            <a:extLst>
              <a:ext uri="{FF2B5EF4-FFF2-40B4-BE49-F238E27FC236}">
                <a16:creationId xmlns:a16="http://schemas.microsoft.com/office/drawing/2014/main" id="{17E287D2-24D8-4323-8143-310D66C348A9}"/>
              </a:ext>
            </a:extLst>
          </p:cNvPr>
          <p:cNvSpPr txBox="1">
            <a:spLocks/>
          </p:cNvSpPr>
          <p:nvPr/>
        </p:nvSpPr>
        <p:spPr>
          <a:xfrm>
            <a:off x="838200" y="268873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PREMAZIVANJE IMPLANTANTA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F02EF8-86C8-489C-88B8-5DBE49B48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24734"/>
            <a:ext cx="3043989" cy="192820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D8DBC35-7DC1-451F-9067-BE919AD616D5}"/>
              </a:ext>
            </a:extLst>
          </p:cNvPr>
          <p:cNvSpPr txBox="1"/>
          <p:nvPr/>
        </p:nvSpPr>
        <p:spPr>
          <a:xfrm>
            <a:off x="1695270" y="5179339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sol - gel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CE96210-9B26-4EAD-8CC6-936D59D8C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2420" y="3727893"/>
            <a:ext cx="2736623" cy="250081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9FA7DC9-4907-448F-AF5C-E3793B4644BE}"/>
              </a:ext>
            </a:extLst>
          </p:cNvPr>
          <p:cNvSpPr txBox="1"/>
          <p:nvPr/>
        </p:nvSpPr>
        <p:spPr>
          <a:xfrm>
            <a:off x="8661595" y="6200102"/>
            <a:ext cx="261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elektroforetsko</a:t>
            </a:r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taloženje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EF3C8C9-B67B-4A20-8BE4-F87AC1096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4738" y="1455695"/>
            <a:ext cx="910064" cy="221707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3FCD06E1-D6C3-4200-8196-54482DE24481}"/>
              </a:ext>
            </a:extLst>
          </p:cNvPr>
          <p:cNvSpPr txBox="1"/>
          <p:nvPr/>
        </p:nvSpPr>
        <p:spPr>
          <a:xfrm>
            <a:off x="9260349" y="2717291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lasersko oblaganje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820F35A0-F48D-4A9C-9666-5E9245FDC386}"/>
              </a:ext>
            </a:extLst>
          </p:cNvPr>
          <p:cNvSpPr/>
          <p:nvPr/>
        </p:nvSpPr>
        <p:spPr>
          <a:xfrm>
            <a:off x="204114" y="5868336"/>
            <a:ext cx="8338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Rehman, M. A. U.,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Bastan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F. E., Haider, B., &amp;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Boccaccini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A. R. (2017). Electrophoretic deposition of PEEK/bioactive glass composite coatings for orthopedic implants: A design of experiments (DoE) study. </a:t>
            </a:r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Materials &amp; Design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130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223-230.</a:t>
            </a:r>
            <a:endParaRPr lang="hr-HR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1200" dirty="0" err="1"/>
              <a:t>Kuo</a:t>
            </a:r>
            <a:r>
              <a:rPr lang="en-US" sz="1200" dirty="0"/>
              <a:t>, P. H., Joshi, S. S., Lu, X., Ho, Y. H., Xiang, Y., </a:t>
            </a:r>
            <a:r>
              <a:rPr lang="en-US" sz="1200" dirty="0" err="1"/>
              <a:t>Dahotre</a:t>
            </a:r>
            <a:r>
              <a:rPr lang="en-US" sz="1200" dirty="0"/>
              <a:t>, N. B., &amp; Du, J. (2019). Laser coating of bioactive glasses on bioimplant titanium alloys. </a:t>
            </a:r>
            <a:r>
              <a:rPr lang="en-US" sz="1200" i="1" dirty="0"/>
              <a:t>International Journal of Applied Glass Science</a:t>
            </a:r>
            <a:r>
              <a:rPr lang="en-US" sz="1200" dirty="0"/>
              <a:t>, </a:t>
            </a:r>
            <a:r>
              <a:rPr lang="en-US" sz="1200" i="1" dirty="0"/>
              <a:t>10</a:t>
            </a:r>
            <a:r>
              <a:rPr lang="en-US" sz="1200" dirty="0"/>
              <a:t>(3), 307-320.</a:t>
            </a:r>
            <a:endParaRPr lang="en-US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6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8423D99-D3AE-4EA3-8F56-3C699499F0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32" y="1179095"/>
            <a:ext cx="6047874" cy="429928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71E3EEDE-5C6D-4DCC-95B1-9636AC579341}"/>
              </a:ext>
            </a:extLst>
          </p:cNvPr>
          <p:cNvSpPr/>
          <p:nvPr/>
        </p:nvSpPr>
        <p:spPr>
          <a:xfrm>
            <a:off x="4150644" y="5787008"/>
            <a:ext cx="4125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Slika 2. Interakcija biostakla s okolinom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70EC920E-117F-429E-8F97-19D0A5B06279}"/>
              </a:ext>
            </a:extLst>
          </p:cNvPr>
          <p:cNvSpPr/>
          <p:nvPr/>
        </p:nvSpPr>
        <p:spPr>
          <a:xfrm>
            <a:off x="581526" y="6296526"/>
            <a:ext cx="11028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Renno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A. C. M.,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Bossini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P. S.,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Crovace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M. C., Rodrigues, A. C. M.,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Zanotto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E. D., &amp;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Parizotto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N. A. (2013). Characterization and in vivo biological performance of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biosilicate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BioMed Research International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2013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8" name="Naslov 3">
            <a:extLst>
              <a:ext uri="{FF2B5EF4-FFF2-40B4-BE49-F238E27FC236}">
                <a16:creationId xmlns:a16="http://schemas.microsoft.com/office/drawing/2014/main" id="{06686256-75F3-4FFD-BA88-F894215E5205}"/>
              </a:ext>
            </a:extLst>
          </p:cNvPr>
          <p:cNvSpPr txBox="1">
            <a:spLocks/>
          </p:cNvSpPr>
          <p:nvPr/>
        </p:nvSpPr>
        <p:spPr>
          <a:xfrm>
            <a:off x="838199" y="207684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BIOSTAKLO + STANIČNA TEKUĆINA</a:t>
            </a:r>
            <a:endParaRPr lang="en-US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4D5DC33-D2F2-4EFA-B2A5-67B4EE29DC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29" y="505226"/>
            <a:ext cx="3985462" cy="227808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F4F4368-55AB-4DCC-BDF2-B0E08A1E6E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37" y="2944395"/>
            <a:ext cx="2900680" cy="22479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895CD81-A562-433E-B09C-E354C79CC2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12" y="2944395"/>
            <a:ext cx="2809875" cy="22606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0888BFC-DB0E-4AEF-9BC5-C79FB4740A0C}"/>
              </a:ext>
            </a:extLst>
          </p:cNvPr>
          <p:cNvSpPr txBox="1"/>
          <p:nvPr/>
        </p:nvSpPr>
        <p:spPr>
          <a:xfrm>
            <a:off x="2365054" y="5366084"/>
            <a:ext cx="803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Slika 3.  Shema te SEM slika biostakla okruženog novonastalim koštanim tkivom 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22DE0F8-EE9E-4E9C-8A4D-BEAA8147AEB9}"/>
              </a:ext>
            </a:extLst>
          </p:cNvPr>
          <p:cNvSpPr/>
          <p:nvPr/>
        </p:nvSpPr>
        <p:spPr>
          <a:xfrm>
            <a:off x="231825" y="6352774"/>
            <a:ext cx="11728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Oliver, J. N.,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Y., Lu, X.,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Kuo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P. H., Du, J., &amp; Zhu, D. Bioactive glass coatings on metallic implants for biomedical applications, </a:t>
            </a:r>
            <a:r>
              <a:rPr lang="en-US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Bioact</a:t>
            </a:r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Mater. 4 (2019) 261–270.</a:t>
            </a:r>
          </a:p>
        </p:txBody>
      </p:sp>
    </p:spTree>
    <p:extLst>
      <p:ext uri="{BB962C8B-B14F-4D97-AF65-F5344CB8AC3E}">
        <p14:creationId xmlns:p14="http://schemas.microsoft.com/office/powerpoint/2010/main" val="2788318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594</Words>
  <Application>Microsoft Office PowerPoint</Application>
  <PresentationFormat>Široki zaslon</PresentationFormat>
  <Paragraphs>66</Paragraphs>
  <Slides>13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 Semilight</vt:lpstr>
      <vt:lpstr>Tema sustava Office</vt:lpstr>
      <vt:lpstr>BIOSTAKLO – OD SINTEZE DO PRIMJENE</vt:lpstr>
      <vt:lpstr>BIOMATERIJAL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BIOSTAKLO – OD SINTEZE DO PRIMJENE</dc:title>
  <dc:creator>MR</dc:creator>
  <cp:lastModifiedBy>MR</cp:lastModifiedBy>
  <cp:revision>67</cp:revision>
  <dcterms:created xsi:type="dcterms:W3CDTF">2021-05-18T04:53:46Z</dcterms:created>
  <dcterms:modified xsi:type="dcterms:W3CDTF">2021-05-21T13:05:58Z</dcterms:modified>
</cp:coreProperties>
</file>