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7" r:id="rId9"/>
    <p:sldId id="268" r:id="rId10"/>
    <p:sldId id="269" r:id="rId11"/>
    <p:sldId id="262" r:id="rId12"/>
    <p:sldId id="270" r:id="rId13"/>
    <p:sldId id="271" r:id="rId14"/>
    <p:sldId id="272" r:id="rId15"/>
    <p:sldId id="263" r:id="rId16"/>
    <p:sldId id="273" r:id="rId17"/>
    <p:sldId id="274" r:id="rId18"/>
    <p:sldId id="264" r:id="rId19"/>
    <p:sldId id="275" r:id="rId20"/>
    <p:sldId id="26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404" autoAdjust="0"/>
  </p:normalViewPr>
  <p:slideViewPr>
    <p:cSldViewPr snapToGrid="0" showGuides="1">
      <p:cViewPr varScale="1">
        <p:scale>
          <a:sx n="100" d="100"/>
          <a:sy n="100" d="100"/>
        </p:scale>
        <p:origin x="27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onio Ljulj" userId="38728bc7-bfc0-4980-b53e-18e6bbf00371" providerId="ADAL" clId="{C71096D3-2CC3-4D40-989C-359B28C95C3C}"/>
    <pc:docChg chg="undo custSel addSld modSld">
      <pc:chgData name="Antonio Ljulj" userId="38728bc7-bfc0-4980-b53e-18e6bbf00371" providerId="ADAL" clId="{C71096D3-2CC3-4D40-989C-359B28C95C3C}" dt="2026-04-15T09:52:36.426" v="5843" actId="1038"/>
      <pc:docMkLst>
        <pc:docMk/>
      </pc:docMkLst>
      <pc:sldChg chg="addSp modSp mod">
        <pc:chgData name="Antonio Ljulj" userId="38728bc7-bfc0-4980-b53e-18e6bbf00371" providerId="ADAL" clId="{C71096D3-2CC3-4D40-989C-359B28C95C3C}" dt="2026-04-15T09:52:36.426" v="5843" actId="1038"/>
        <pc:sldMkLst>
          <pc:docMk/>
          <pc:sldMk cId="249534060" sldId="256"/>
        </pc:sldMkLst>
        <pc:spChg chg="mod">
          <ac:chgData name="Antonio Ljulj" userId="38728bc7-bfc0-4980-b53e-18e6bbf00371" providerId="ADAL" clId="{C71096D3-2CC3-4D40-989C-359B28C95C3C}" dt="2026-04-15T09:52:36.426" v="5843" actId="1038"/>
          <ac:spMkLst>
            <pc:docMk/>
            <pc:sldMk cId="249534060" sldId="256"/>
            <ac:spMk id="2" creationId="{00000000-0000-0000-0000-000000000000}"/>
          </ac:spMkLst>
        </pc:spChg>
        <pc:spChg chg="mod">
          <ac:chgData name="Antonio Ljulj" userId="38728bc7-bfc0-4980-b53e-18e6bbf00371" providerId="ADAL" clId="{C71096D3-2CC3-4D40-989C-359B28C95C3C}" dt="2026-04-02T11:22:21.009" v="4349" actId="790"/>
          <ac:spMkLst>
            <pc:docMk/>
            <pc:sldMk cId="249534060" sldId="256"/>
            <ac:spMk id="3" creationId="{00000000-0000-0000-0000-000000000000}"/>
          </ac:spMkLst>
        </pc:spChg>
        <pc:spChg chg="mod">
          <ac:chgData name="Antonio Ljulj" userId="38728bc7-bfc0-4980-b53e-18e6bbf00371" providerId="ADAL" clId="{C71096D3-2CC3-4D40-989C-359B28C95C3C}" dt="2026-04-02T11:22:21.009" v="4349" actId="790"/>
          <ac:spMkLst>
            <pc:docMk/>
            <pc:sldMk cId="249534060" sldId="256"/>
            <ac:spMk id="4" creationId="{00000000-0000-0000-0000-000000000000}"/>
          </ac:spMkLst>
        </pc:spChg>
        <pc:spChg chg="add mod">
          <ac:chgData name="Antonio Ljulj" userId="38728bc7-bfc0-4980-b53e-18e6bbf00371" providerId="ADAL" clId="{C71096D3-2CC3-4D40-989C-359B28C95C3C}" dt="2026-04-02T11:23:55.264" v="4354" actId="255"/>
          <ac:spMkLst>
            <pc:docMk/>
            <pc:sldMk cId="249534060" sldId="256"/>
            <ac:spMk id="6" creationId="{47546502-BA96-2D14-6133-67D91253DDAB}"/>
          </ac:spMkLst>
        </pc:spChg>
        <pc:picChg chg="add mod">
          <ac:chgData name="Antonio Ljulj" userId="38728bc7-bfc0-4980-b53e-18e6bbf00371" providerId="ADAL" clId="{C71096D3-2CC3-4D40-989C-359B28C95C3C}" dt="2026-04-02T11:23:43.640" v="4352" actId="1076"/>
          <ac:picMkLst>
            <pc:docMk/>
            <pc:sldMk cId="249534060" sldId="256"/>
            <ac:picMk id="5" creationId="{5D2B95E0-365F-B027-6202-0C64EC1C20DB}"/>
          </ac:picMkLst>
        </pc:picChg>
      </pc:sldChg>
      <pc:sldChg chg="addSp delSp modSp mod">
        <pc:chgData name="Antonio Ljulj" userId="38728bc7-bfc0-4980-b53e-18e6bbf00371" providerId="ADAL" clId="{C71096D3-2CC3-4D40-989C-359B28C95C3C}" dt="2026-04-02T12:09:00.805" v="5764" actId="20577"/>
        <pc:sldMkLst>
          <pc:docMk/>
          <pc:sldMk cId="3486085699" sldId="257"/>
        </pc:sldMkLst>
        <pc:spChg chg="mod">
          <ac:chgData name="Antonio Ljulj" userId="38728bc7-bfc0-4980-b53e-18e6bbf00371" providerId="ADAL" clId="{C71096D3-2CC3-4D40-989C-359B28C95C3C}" dt="2026-04-02T11:22:21.009" v="4349" actId="790"/>
          <ac:spMkLst>
            <pc:docMk/>
            <pc:sldMk cId="3486085699" sldId="257"/>
            <ac:spMk id="2" creationId="{00000000-0000-0000-0000-000000000000}"/>
          </ac:spMkLst>
        </pc:spChg>
        <pc:spChg chg="mod">
          <ac:chgData name="Antonio Ljulj" userId="38728bc7-bfc0-4980-b53e-18e6bbf00371" providerId="ADAL" clId="{C71096D3-2CC3-4D40-989C-359B28C95C3C}" dt="2026-04-02T12:09:00.805" v="5764" actId="20577"/>
          <ac:spMkLst>
            <pc:docMk/>
            <pc:sldMk cId="3486085699" sldId="257"/>
            <ac:spMk id="3" creationId="{00000000-0000-0000-0000-000000000000}"/>
          </ac:spMkLst>
        </pc:spChg>
        <pc:spChg chg="add mod">
          <ac:chgData name="Antonio Ljulj" userId="38728bc7-bfc0-4980-b53e-18e6bbf00371" providerId="ADAL" clId="{C71096D3-2CC3-4D40-989C-359B28C95C3C}" dt="2026-04-02T11:25:16.329" v="4364" actId="1076"/>
          <ac:spMkLst>
            <pc:docMk/>
            <pc:sldMk cId="3486085699" sldId="257"/>
            <ac:spMk id="4" creationId="{6B395AEE-D163-E435-82F7-52BED18F692A}"/>
          </ac:spMkLst>
        </pc:spChg>
        <pc:spChg chg="add mod">
          <ac:chgData name="Antonio Ljulj" userId="38728bc7-bfc0-4980-b53e-18e6bbf00371" providerId="ADAL" clId="{C71096D3-2CC3-4D40-989C-359B28C95C3C}" dt="2026-04-02T11:55:17.037" v="5367" actId="1076"/>
          <ac:spMkLst>
            <pc:docMk/>
            <pc:sldMk cId="3486085699" sldId="257"/>
            <ac:spMk id="9" creationId="{F56DB2BE-1D5D-A88B-E6E5-A3FF99C2B4F5}"/>
          </ac:spMkLst>
        </pc:spChg>
        <pc:spChg chg="add mod">
          <ac:chgData name="Antonio Ljulj" userId="38728bc7-bfc0-4980-b53e-18e6bbf00371" providerId="ADAL" clId="{C71096D3-2CC3-4D40-989C-359B28C95C3C}" dt="2026-04-02T11:55:45.005" v="5380" actId="1076"/>
          <ac:spMkLst>
            <pc:docMk/>
            <pc:sldMk cId="3486085699" sldId="257"/>
            <ac:spMk id="12" creationId="{6CAA0E72-5C8C-A473-D72A-47071787ED2B}"/>
          </ac:spMkLst>
        </pc:spChg>
        <pc:spChg chg="add mod">
          <ac:chgData name="Antonio Ljulj" userId="38728bc7-bfc0-4980-b53e-18e6bbf00371" providerId="ADAL" clId="{C71096D3-2CC3-4D40-989C-359B28C95C3C}" dt="2026-04-02T11:55:38.769" v="5378" actId="1076"/>
          <ac:spMkLst>
            <pc:docMk/>
            <pc:sldMk cId="3486085699" sldId="257"/>
            <ac:spMk id="17" creationId="{A63B8377-D4FC-B0AD-1579-BFCAC2A97CD1}"/>
          </ac:spMkLst>
        </pc:spChg>
        <pc:picChg chg="add mod">
          <ac:chgData name="Antonio Ljulj" userId="38728bc7-bfc0-4980-b53e-18e6bbf00371" providerId="ADAL" clId="{C71096D3-2CC3-4D40-989C-359B28C95C3C}" dt="2026-04-02T11:55:19.453" v="5369" actId="14100"/>
          <ac:picMkLst>
            <pc:docMk/>
            <pc:sldMk cId="3486085699" sldId="257"/>
            <ac:picMk id="8" creationId="{889681CE-4083-2185-5AE8-352E13F4C1A8}"/>
          </ac:picMkLst>
        </pc:picChg>
        <pc:picChg chg="add mod">
          <ac:chgData name="Antonio Ljulj" userId="38728bc7-bfc0-4980-b53e-18e6bbf00371" providerId="ADAL" clId="{C71096D3-2CC3-4D40-989C-359B28C95C3C}" dt="2026-04-02T11:55:42.479" v="5379" actId="1076"/>
          <ac:picMkLst>
            <pc:docMk/>
            <pc:sldMk cId="3486085699" sldId="257"/>
            <ac:picMk id="11" creationId="{26BD9767-71C3-5C5F-8C90-9648B3ADDFE4}"/>
          </ac:picMkLst>
        </pc:picChg>
        <pc:picChg chg="add mod">
          <ac:chgData name="Antonio Ljulj" userId="38728bc7-bfc0-4980-b53e-18e6bbf00371" providerId="ADAL" clId="{C71096D3-2CC3-4D40-989C-359B28C95C3C}" dt="2026-04-02T11:55:36.422" v="5377" actId="1076"/>
          <ac:picMkLst>
            <pc:docMk/>
            <pc:sldMk cId="3486085699" sldId="257"/>
            <ac:picMk id="16" creationId="{3C80CC86-F715-A1E4-5B76-B880F3BC52C7}"/>
          </ac:picMkLst>
        </pc:picChg>
      </pc:sldChg>
      <pc:sldChg chg="addSp delSp modSp mod">
        <pc:chgData name="Antonio Ljulj" userId="38728bc7-bfc0-4980-b53e-18e6bbf00371" providerId="ADAL" clId="{C71096D3-2CC3-4D40-989C-359B28C95C3C}" dt="2026-04-02T12:12:06.034" v="5774" actId="21"/>
        <pc:sldMkLst>
          <pc:docMk/>
          <pc:sldMk cId="1493625408" sldId="258"/>
        </pc:sldMkLst>
        <pc:spChg chg="mod">
          <ac:chgData name="Antonio Ljulj" userId="38728bc7-bfc0-4980-b53e-18e6bbf00371" providerId="ADAL" clId="{C71096D3-2CC3-4D40-989C-359B28C95C3C}" dt="2026-04-02T11:22:21.009" v="4349" actId="790"/>
          <ac:spMkLst>
            <pc:docMk/>
            <pc:sldMk cId="1493625408" sldId="258"/>
            <ac:spMk id="2" creationId="{00000000-0000-0000-0000-000000000000}"/>
          </ac:spMkLst>
        </pc:spChg>
        <pc:spChg chg="add mod">
          <ac:chgData name="Antonio Ljulj" userId="38728bc7-bfc0-4980-b53e-18e6bbf00371" providerId="ADAL" clId="{C71096D3-2CC3-4D40-989C-359B28C95C3C}" dt="2026-04-02T12:04:41.912" v="5747" actId="20577"/>
          <ac:spMkLst>
            <pc:docMk/>
            <pc:sldMk cId="1493625408" sldId="258"/>
            <ac:spMk id="8" creationId="{44E5FE58-AA7A-6389-640B-B3CA65DD8640}"/>
          </ac:spMkLst>
        </pc:spChg>
        <pc:spChg chg="add mod">
          <ac:chgData name="Antonio Ljulj" userId="38728bc7-bfc0-4980-b53e-18e6bbf00371" providerId="ADAL" clId="{C71096D3-2CC3-4D40-989C-359B28C95C3C}" dt="2026-04-02T12:11:51.871" v="5771"/>
          <ac:spMkLst>
            <pc:docMk/>
            <pc:sldMk cId="1493625408" sldId="258"/>
            <ac:spMk id="13" creationId="{D2B6A916-DA77-2A42-419E-6D811728092C}"/>
          </ac:spMkLst>
        </pc:spChg>
        <pc:picChg chg="add mod">
          <ac:chgData name="Antonio Ljulj" userId="38728bc7-bfc0-4980-b53e-18e6bbf00371" providerId="ADAL" clId="{C71096D3-2CC3-4D40-989C-359B28C95C3C}" dt="2026-04-02T12:08:34.327" v="5756" actId="1076"/>
          <ac:picMkLst>
            <pc:docMk/>
            <pc:sldMk cId="1493625408" sldId="258"/>
            <ac:picMk id="7" creationId="{FDB834D3-F899-0FE1-6EDC-5123840A4BC1}"/>
          </ac:picMkLst>
        </pc:picChg>
        <pc:picChg chg="add mod">
          <ac:chgData name="Antonio Ljulj" userId="38728bc7-bfc0-4980-b53e-18e6bbf00371" providerId="ADAL" clId="{C71096D3-2CC3-4D40-989C-359B28C95C3C}" dt="2026-04-02T12:08:36.311" v="5757" actId="1076"/>
          <ac:picMkLst>
            <pc:docMk/>
            <pc:sldMk cId="1493625408" sldId="258"/>
            <ac:picMk id="10" creationId="{51569BA4-D2B7-1074-173A-754AB9E76142}"/>
          </ac:picMkLst>
        </pc:picChg>
      </pc:sldChg>
      <pc:sldChg chg="addSp delSp modSp mod">
        <pc:chgData name="Antonio Ljulj" userId="38728bc7-bfc0-4980-b53e-18e6bbf00371" providerId="ADAL" clId="{C71096D3-2CC3-4D40-989C-359B28C95C3C}" dt="2026-04-02T12:12:30.381" v="5781" actId="108"/>
        <pc:sldMkLst>
          <pc:docMk/>
          <pc:sldMk cId="2486151127" sldId="259"/>
        </pc:sldMkLst>
        <pc:spChg chg="mod">
          <ac:chgData name="Antonio Ljulj" userId="38728bc7-bfc0-4980-b53e-18e6bbf00371" providerId="ADAL" clId="{C71096D3-2CC3-4D40-989C-359B28C95C3C}" dt="2026-04-02T11:22:21.009" v="4349" actId="790"/>
          <ac:spMkLst>
            <pc:docMk/>
            <pc:sldMk cId="2486151127" sldId="259"/>
            <ac:spMk id="2" creationId="{00000000-0000-0000-0000-000000000000}"/>
          </ac:spMkLst>
        </pc:spChg>
        <pc:spChg chg="add mod">
          <ac:chgData name="Antonio Ljulj" userId="38728bc7-bfc0-4980-b53e-18e6bbf00371" providerId="ADAL" clId="{C71096D3-2CC3-4D40-989C-359B28C95C3C}" dt="2026-04-02T12:12:30.381" v="5781" actId="108"/>
          <ac:spMkLst>
            <pc:docMk/>
            <pc:sldMk cId="2486151127" sldId="259"/>
            <ac:spMk id="3" creationId="{A75F6881-23DA-46E4-5729-201180ADFDB1}"/>
          </ac:spMkLst>
        </pc:spChg>
        <pc:spChg chg="add mod">
          <ac:chgData name="Antonio Ljulj" userId="38728bc7-bfc0-4980-b53e-18e6bbf00371" providerId="ADAL" clId="{C71096D3-2CC3-4D40-989C-359B28C95C3C}" dt="2026-04-02T11:22:21.009" v="4349" actId="790"/>
          <ac:spMkLst>
            <pc:docMk/>
            <pc:sldMk cId="2486151127" sldId="259"/>
            <ac:spMk id="6" creationId="{336162F9-5F08-D597-EE9C-37E9CFCA3033}"/>
          </ac:spMkLst>
        </pc:spChg>
        <pc:spChg chg="add mod">
          <ac:chgData name="Antonio Ljulj" userId="38728bc7-bfc0-4980-b53e-18e6bbf00371" providerId="ADAL" clId="{C71096D3-2CC3-4D40-989C-359B28C95C3C}" dt="2026-04-02T08:17:46.696" v="1331" actId="1076"/>
          <ac:spMkLst>
            <pc:docMk/>
            <pc:sldMk cId="2486151127" sldId="259"/>
            <ac:spMk id="7" creationId="{8A36856E-9FEB-B503-CA07-527CBB80C66C}"/>
          </ac:spMkLst>
        </pc:spChg>
        <pc:spChg chg="add mod">
          <ac:chgData name="Antonio Ljulj" userId="38728bc7-bfc0-4980-b53e-18e6bbf00371" providerId="ADAL" clId="{C71096D3-2CC3-4D40-989C-359B28C95C3C}" dt="2026-04-02T11:22:21.009" v="4349" actId="790"/>
          <ac:spMkLst>
            <pc:docMk/>
            <pc:sldMk cId="2486151127" sldId="259"/>
            <ac:spMk id="8" creationId="{7A1BBCD9-8DE6-B2E7-D6AE-8B6335E16308}"/>
          </ac:spMkLst>
        </pc:spChg>
        <pc:spChg chg="add mod">
          <ac:chgData name="Antonio Ljulj" userId="38728bc7-bfc0-4980-b53e-18e6bbf00371" providerId="ADAL" clId="{C71096D3-2CC3-4D40-989C-359B28C95C3C}" dt="2026-04-02T11:22:21.009" v="4349" actId="790"/>
          <ac:spMkLst>
            <pc:docMk/>
            <pc:sldMk cId="2486151127" sldId="259"/>
            <ac:spMk id="9" creationId="{F9327FA8-98E4-928D-A4C3-48139FD41DD3}"/>
          </ac:spMkLst>
        </pc:spChg>
        <pc:spChg chg="add mod">
          <ac:chgData name="Antonio Ljulj" userId="38728bc7-bfc0-4980-b53e-18e6bbf00371" providerId="ADAL" clId="{C71096D3-2CC3-4D40-989C-359B28C95C3C}" dt="2026-04-02T11:22:21.009" v="4349" actId="790"/>
          <ac:spMkLst>
            <pc:docMk/>
            <pc:sldMk cId="2486151127" sldId="259"/>
            <ac:spMk id="10" creationId="{8F67E4CC-3A2C-8A27-2F2E-8EB30B93ED41}"/>
          </ac:spMkLst>
        </pc:spChg>
        <pc:spChg chg="add mod">
          <ac:chgData name="Antonio Ljulj" userId="38728bc7-bfc0-4980-b53e-18e6bbf00371" providerId="ADAL" clId="{C71096D3-2CC3-4D40-989C-359B28C95C3C}" dt="2026-04-02T11:22:21.009" v="4349" actId="790"/>
          <ac:spMkLst>
            <pc:docMk/>
            <pc:sldMk cId="2486151127" sldId="259"/>
            <ac:spMk id="11" creationId="{DB904E76-2BDB-8336-BEB9-88C9B4177532}"/>
          </ac:spMkLst>
        </pc:spChg>
        <pc:spChg chg="add mod">
          <ac:chgData name="Antonio Ljulj" userId="38728bc7-bfc0-4980-b53e-18e6bbf00371" providerId="ADAL" clId="{C71096D3-2CC3-4D40-989C-359B28C95C3C}" dt="2026-04-02T08:17:57.923" v="1335" actId="1076"/>
          <ac:spMkLst>
            <pc:docMk/>
            <pc:sldMk cId="2486151127" sldId="259"/>
            <ac:spMk id="12" creationId="{F2AB712E-EFE4-B1ED-EE4C-06FB064DFB82}"/>
          </ac:spMkLst>
        </pc:spChg>
        <pc:spChg chg="add mod">
          <ac:chgData name="Antonio Ljulj" userId="38728bc7-bfc0-4980-b53e-18e6bbf00371" providerId="ADAL" clId="{C71096D3-2CC3-4D40-989C-359B28C95C3C}" dt="2026-04-02T11:22:21.009" v="4349" actId="790"/>
          <ac:spMkLst>
            <pc:docMk/>
            <pc:sldMk cId="2486151127" sldId="259"/>
            <ac:spMk id="13" creationId="{FD6D04C7-DC41-0C69-5593-DD5A02BFC4C7}"/>
          </ac:spMkLst>
        </pc:spChg>
        <pc:spChg chg="add mod">
          <ac:chgData name="Antonio Ljulj" userId="38728bc7-bfc0-4980-b53e-18e6bbf00371" providerId="ADAL" clId="{C71096D3-2CC3-4D40-989C-359B28C95C3C}" dt="2026-04-02T11:22:21.009" v="4349" actId="790"/>
          <ac:spMkLst>
            <pc:docMk/>
            <pc:sldMk cId="2486151127" sldId="259"/>
            <ac:spMk id="14" creationId="{240786BB-B629-DD78-C077-305C6C1183E1}"/>
          </ac:spMkLst>
        </pc:spChg>
        <pc:spChg chg="add mod">
          <ac:chgData name="Antonio Ljulj" userId="38728bc7-bfc0-4980-b53e-18e6bbf00371" providerId="ADAL" clId="{C71096D3-2CC3-4D40-989C-359B28C95C3C}" dt="2026-04-02T08:17:38.355" v="1328" actId="1076"/>
          <ac:spMkLst>
            <pc:docMk/>
            <pc:sldMk cId="2486151127" sldId="259"/>
            <ac:spMk id="15" creationId="{15FFC38A-08CD-E9EA-94FD-F07C01778751}"/>
          </ac:spMkLst>
        </pc:spChg>
        <pc:spChg chg="add mod">
          <ac:chgData name="Antonio Ljulj" userId="38728bc7-bfc0-4980-b53e-18e6bbf00371" providerId="ADAL" clId="{C71096D3-2CC3-4D40-989C-359B28C95C3C}" dt="2026-04-02T11:22:21.009" v="4349" actId="790"/>
          <ac:spMkLst>
            <pc:docMk/>
            <pc:sldMk cId="2486151127" sldId="259"/>
            <ac:spMk id="16" creationId="{68CE4C3A-96D8-BEEE-B638-7093AA283A06}"/>
          </ac:spMkLst>
        </pc:spChg>
        <pc:spChg chg="add mod">
          <ac:chgData name="Antonio Ljulj" userId="38728bc7-bfc0-4980-b53e-18e6bbf00371" providerId="ADAL" clId="{C71096D3-2CC3-4D40-989C-359B28C95C3C}" dt="2026-04-02T11:22:21.009" v="4349" actId="790"/>
          <ac:spMkLst>
            <pc:docMk/>
            <pc:sldMk cId="2486151127" sldId="259"/>
            <ac:spMk id="19" creationId="{C90D9A4F-DEFE-546D-3516-50096B454D3F}"/>
          </ac:spMkLst>
        </pc:spChg>
        <pc:spChg chg="add mod">
          <ac:chgData name="Antonio Ljulj" userId="38728bc7-bfc0-4980-b53e-18e6bbf00371" providerId="ADAL" clId="{C71096D3-2CC3-4D40-989C-359B28C95C3C}" dt="2026-04-01T12:04:58.008" v="867" actId="207"/>
          <ac:spMkLst>
            <pc:docMk/>
            <pc:sldMk cId="2486151127" sldId="259"/>
            <ac:spMk id="30" creationId="{F06F106F-A307-F518-858C-19BF0CF1EDF6}"/>
          </ac:spMkLst>
        </pc:spChg>
        <pc:picChg chg="add mod">
          <ac:chgData name="Antonio Ljulj" userId="38728bc7-bfc0-4980-b53e-18e6bbf00371" providerId="ADAL" clId="{C71096D3-2CC3-4D40-989C-359B28C95C3C}" dt="2026-04-01T12:10:05.252" v="903" actId="1076"/>
          <ac:picMkLst>
            <pc:docMk/>
            <pc:sldMk cId="2486151127" sldId="259"/>
            <ac:picMk id="34" creationId="{675154FE-9CD9-7951-0175-0F7775021F14}"/>
          </ac:picMkLst>
        </pc:picChg>
      </pc:sldChg>
      <pc:sldChg chg="addSp modSp mod">
        <pc:chgData name="Antonio Ljulj" userId="38728bc7-bfc0-4980-b53e-18e6bbf00371" providerId="ADAL" clId="{C71096D3-2CC3-4D40-989C-359B28C95C3C}" dt="2026-04-02T11:22:21.009" v="4349" actId="790"/>
        <pc:sldMkLst>
          <pc:docMk/>
          <pc:sldMk cId="2648217281" sldId="260"/>
        </pc:sldMkLst>
        <pc:spChg chg="mod">
          <ac:chgData name="Antonio Ljulj" userId="38728bc7-bfc0-4980-b53e-18e6bbf00371" providerId="ADAL" clId="{C71096D3-2CC3-4D40-989C-359B28C95C3C}" dt="2026-04-02T11:22:21.009" v="4349" actId="790"/>
          <ac:spMkLst>
            <pc:docMk/>
            <pc:sldMk cId="2648217281" sldId="260"/>
            <ac:spMk id="2" creationId="{00000000-0000-0000-0000-000000000000}"/>
          </ac:spMkLst>
        </pc:spChg>
        <pc:spChg chg="mod">
          <ac:chgData name="Antonio Ljulj" userId="38728bc7-bfc0-4980-b53e-18e6bbf00371" providerId="ADAL" clId="{C71096D3-2CC3-4D40-989C-359B28C95C3C}" dt="2026-04-02T11:22:21.009" v="4349" actId="790"/>
          <ac:spMkLst>
            <pc:docMk/>
            <pc:sldMk cId="2648217281" sldId="260"/>
            <ac:spMk id="3" creationId="{00000000-0000-0000-0000-000000000000}"/>
          </ac:spMkLst>
        </pc:spChg>
        <pc:spChg chg="add mod">
          <ac:chgData name="Antonio Ljulj" userId="38728bc7-bfc0-4980-b53e-18e6bbf00371" providerId="ADAL" clId="{C71096D3-2CC3-4D40-989C-359B28C95C3C}" dt="2026-04-02T11:22:21.009" v="4349" actId="790"/>
          <ac:spMkLst>
            <pc:docMk/>
            <pc:sldMk cId="2648217281" sldId="260"/>
            <ac:spMk id="6" creationId="{FBA55AAB-3D38-FA29-AFA1-0D0B2B95AF92}"/>
          </ac:spMkLst>
        </pc:spChg>
        <pc:picChg chg="add mod">
          <ac:chgData name="Antonio Ljulj" userId="38728bc7-bfc0-4980-b53e-18e6bbf00371" providerId="ADAL" clId="{C71096D3-2CC3-4D40-989C-359B28C95C3C}" dt="2026-04-02T08:43:01.082" v="1648" actId="14100"/>
          <ac:picMkLst>
            <pc:docMk/>
            <pc:sldMk cId="2648217281" sldId="260"/>
            <ac:picMk id="5" creationId="{F01809A0-898A-D8C4-ECCA-FB59AB4E1729}"/>
          </ac:picMkLst>
        </pc:picChg>
      </pc:sldChg>
      <pc:sldChg chg="addSp delSp modSp mod">
        <pc:chgData name="Antonio Ljulj" userId="38728bc7-bfc0-4980-b53e-18e6bbf00371" providerId="ADAL" clId="{C71096D3-2CC3-4D40-989C-359B28C95C3C}" dt="2026-04-02T11:22:21.009" v="4349" actId="790"/>
        <pc:sldMkLst>
          <pc:docMk/>
          <pc:sldMk cId="2564242401" sldId="261"/>
        </pc:sldMkLst>
        <pc:spChg chg="mod">
          <ac:chgData name="Antonio Ljulj" userId="38728bc7-bfc0-4980-b53e-18e6bbf00371" providerId="ADAL" clId="{C71096D3-2CC3-4D40-989C-359B28C95C3C}" dt="2026-04-02T11:22:21.009" v="4349" actId="790"/>
          <ac:spMkLst>
            <pc:docMk/>
            <pc:sldMk cId="2564242401" sldId="261"/>
            <ac:spMk id="2" creationId="{00000000-0000-0000-0000-000000000000}"/>
          </ac:spMkLst>
        </pc:spChg>
        <pc:spChg chg="add mod">
          <ac:chgData name="Antonio Ljulj" userId="38728bc7-bfc0-4980-b53e-18e6bbf00371" providerId="ADAL" clId="{C71096D3-2CC3-4D40-989C-359B28C95C3C}" dt="2026-04-02T11:22:21.009" v="4349" actId="790"/>
          <ac:spMkLst>
            <pc:docMk/>
            <pc:sldMk cId="2564242401" sldId="261"/>
            <ac:spMk id="6" creationId="{47667C50-B7D8-46B8-2CB0-BAAE818184CC}"/>
          </ac:spMkLst>
        </pc:spChg>
        <pc:spChg chg="add mod">
          <ac:chgData name="Antonio Ljulj" userId="38728bc7-bfc0-4980-b53e-18e6bbf00371" providerId="ADAL" clId="{C71096D3-2CC3-4D40-989C-359B28C95C3C}" dt="2026-04-02T11:22:21.009" v="4349" actId="790"/>
          <ac:spMkLst>
            <pc:docMk/>
            <pc:sldMk cId="2564242401" sldId="261"/>
            <ac:spMk id="7" creationId="{CB3CECE1-B8FC-2F3E-FD15-974A4E434B28}"/>
          </ac:spMkLst>
        </pc:spChg>
        <pc:spChg chg="add mod">
          <ac:chgData name="Antonio Ljulj" userId="38728bc7-bfc0-4980-b53e-18e6bbf00371" providerId="ADAL" clId="{C71096D3-2CC3-4D40-989C-359B28C95C3C}" dt="2026-04-02T11:22:21.009" v="4349" actId="790"/>
          <ac:spMkLst>
            <pc:docMk/>
            <pc:sldMk cId="2564242401" sldId="261"/>
            <ac:spMk id="8" creationId="{49E164E9-9FC7-9097-0121-9FEFA139E0CB}"/>
          </ac:spMkLst>
        </pc:spChg>
        <pc:spChg chg="add mod ord">
          <ac:chgData name="Antonio Ljulj" userId="38728bc7-bfc0-4980-b53e-18e6bbf00371" providerId="ADAL" clId="{C71096D3-2CC3-4D40-989C-359B28C95C3C}" dt="2026-04-02T11:22:21.009" v="4349" actId="790"/>
          <ac:spMkLst>
            <pc:docMk/>
            <pc:sldMk cId="2564242401" sldId="261"/>
            <ac:spMk id="9" creationId="{4576369F-F570-BFED-98A2-55EA01AEE051}"/>
          </ac:spMkLst>
        </pc:spChg>
        <pc:spChg chg="add mod">
          <ac:chgData name="Antonio Ljulj" userId="38728bc7-bfc0-4980-b53e-18e6bbf00371" providerId="ADAL" clId="{C71096D3-2CC3-4D40-989C-359B28C95C3C}" dt="2026-04-02T11:22:21.009" v="4349" actId="790"/>
          <ac:spMkLst>
            <pc:docMk/>
            <pc:sldMk cId="2564242401" sldId="261"/>
            <ac:spMk id="10" creationId="{CF117422-C415-EC9C-3400-CDF53C5ADAAD}"/>
          </ac:spMkLst>
        </pc:spChg>
        <pc:spChg chg="add mod">
          <ac:chgData name="Antonio Ljulj" userId="38728bc7-bfc0-4980-b53e-18e6bbf00371" providerId="ADAL" clId="{C71096D3-2CC3-4D40-989C-359B28C95C3C}" dt="2026-04-02T11:22:21.009" v="4349" actId="790"/>
          <ac:spMkLst>
            <pc:docMk/>
            <pc:sldMk cId="2564242401" sldId="261"/>
            <ac:spMk id="11" creationId="{6D94BBCE-F4CB-F84F-12CE-C2B27FAD86FE}"/>
          </ac:spMkLst>
        </pc:spChg>
        <pc:spChg chg="add mod">
          <ac:chgData name="Antonio Ljulj" userId="38728bc7-bfc0-4980-b53e-18e6bbf00371" providerId="ADAL" clId="{C71096D3-2CC3-4D40-989C-359B28C95C3C}" dt="2026-04-02T11:22:21.009" v="4349" actId="790"/>
          <ac:spMkLst>
            <pc:docMk/>
            <pc:sldMk cId="2564242401" sldId="261"/>
            <ac:spMk id="12" creationId="{55E8E7C0-56AA-2ADA-723E-40B9EA9A47D6}"/>
          </ac:spMkLst>
        </pc:spChg>
        <pc:spChg chg="add mod">
          <ac:chgData name="Antonio Ljulj" userId="38728bc7-bfc0-4980-b53e-18e6bbf00371" providerId="ADAL" clId="{C71096D3-2CC3-4D40-989C-359B28C95C3C}" dt="2026-04-02T11:22:21.009" v="4349" actId="790"/>
          <ac:spMkLst>
            <pc:docMk/>
            <pc:sldMk cId="2564242401" sldId="261"/>
            <ac:spMk id="13" creationId="{2A84E185-4926-96C0-9C9E-D9E1ECBF289E}"/>
          </ac:spMkLst>
        </pc:spChg>
        <pc:picChg chg="add mod ord">
          <ac:chgData name="Antonio Ljulj" userId="38728bc7-bfc0-4980-b53e-18e6bbf00371" providerId="ADAL" clId="{C71096D3-2CC3-4D40-989C-359B28C95C3C}" dt="2026-04-02T10:26:14.825" v="2887" actId="1076"/>
          <ac:picMkLst>
            <pc:docMk/>
            <pc:sldMk cId="2564242401" sldId="261"/>
            <ac:picMk id="5" creationId="{3FE0566E-AC67-4B9C-3C63-73A6CA7E41F8}"/>
          </ac:picMkLst>
        </pc:picChg>
      </pc:sldChg>
      <pc:sldChg chg="addSp modSp mod">
        <pc:chgData name="Antonio Ljulj" userId="38728bc7-bfc0-4980-b53e-18e6bbf00371" providerId="ADAL" clId="{C71096D3-2CC3-4D40-989C-359B28C95C3C}" dt="2026-04-02T11:22:21.009" v="4349" actId="790"/>
        <pc:sldMkLst>
          <pc:docMk/>
          <pc:sldMk cId="516964340" sldId="262"/>
        </pc:sldMkLst>
        <pc:spChg chg="mod">
          <ac:chgData name="Antonio Ljulj" userId="38728bc7-bfc0-4980-b53e-18e6bbf00371" providerId="ADAL" clId="{C71096D3-2CC3-4D40-989C-359B28C95C3C}" dt="2026-04-02T11:22:21.009" v="4349" actId="790"/>
          <ac:spMkLst>
            <pc:docMk/>
            <pc:sldMk cId="516964340" sldId="262"/>
            <ac:spMk id="2" creationId="{00000000-0000-0000-0000-000000000000}"/>
          </ac:spMkLst>
        </pc:spChg>
        <pc:spChg chg="mod">
          <ac:chgData name="Antonio Ljulj" userId="38728bc7-bfc0-4980-b53e-18e6bbf00371" providerId="ADAL" clId="{C71096D3-2CC3-4D40-989C-359B28C95C3C}" dt="2026-04-02T11:22:21.009" v="4349" actId="790"/>
          <ac:spMkLst>
            <pc:docMk/>
            <pc:sldMk cId="516964340" sldId="262"/>
            <ac:spMk id="3" creationId="{00000000-0000-0000-0000-000000000000}"/>
          </ac:spMkLst>
        </pc:spChg>
        <pc:spChg chg="add mod">
          <ac:chgData name="Antonio Ljulj" userId="38728bc7-bfc0-4980-b53e-18e6bbf00371" providerId="ADAL" clId="{C71096D3-2CC3-4D40-989C-359B28C95C3C}" dt="2026-04-02T11:22:21.009" v="4349" actId="790"/>
          <ac:spMkLst>
            <pc:docMk/>
            <pc:sldMk cId="516964340" sldId="262"/>
            <ac:spMk id="4" creationId="{07B187E5-908E-7C2F-CE45-1D812439003B}"/>
          </ac:spMkLst>
        </pc:spChg>
        <pc:spChg chg="add mod">
          <ac:chgData name="Antonio Ljulj" userId="38728bc7-bfc0-4980-b53e-18e6bbf00371" providerId="ADAL" clId="{C71096D3-2CC3-4D40-989C-359B28C95C3C}" dt="2026-04-02T11:22:21.009" v="4349" actId="790"/>
          <ac:spMkLst>
            <pc:docMk/>
            <pc:sldMk cId="516964340" sldId="262"/>
            <ac:spMk id="5" creationId="{DB3981A8-B831-8A4D-2DC5-D4CB0646C27F}"/>
          </ac:spMkLst>
        </pc:spChg>
        <pc:spChg chg="add mod">
          <ac:chgData name="Antonio Ljulj" userId="38728bc7-bfc0-4980-b53e-18e6bbf00371" providerId="ADAL" clId="{C71096D3-2CC3-4D40-989C-359B28C95C3C}" dt="2026-04-02T11:22:21.009" v="4349" actId="790"/>
          <ac:spMkLst>
            <pc:docMk/>
            <pc:sldMk cId="516964340" sldId="262"/>
            <ac:spMk id="8" creationId="{CD292459-4065-A09C-535C-0A42901CBA48}"/>
          </ac:spMkLst>
        </pc:spChg>
        <pc:spChg chg="add mod">
          <ac:chgData name="Antonio Ljulj" userId="38728bc7-bfc0-4980-b53e-18e6bbf00371" providerId="ADAL" clId="{C71096D3-2CC3-4D40-989C-359B28C95C3C}" dt="2026-04-02T11:22:21.009" v="4349" actId="790"/>
          <ac:spMkLst>
            <pc:docMk/>
            <pc:sldMk cId="516964340" sldId="262"/>
            <ac:spMk id="9" creationId="{931EFDCB-73C0-4623-8599-0D33EBE4BAA8}"/>
          </ac:spMkLst>
        </pc:spChg>
        <pc:picChg chg="add mod">
          <ac:chgData name="Antonio Ljulj" userId="38728bc7-bfc0-4980-b53e-18e6bbf00371" providerId="ADAL" clId="{C71096D3-2CC3-4D40-989C-359B28C95C3C}" dt="2026-04-02T09:52:27.252" v="2590" actId="1076"/>
          <ac:picMkLst>
            <pc:docMk/>
            <pc:sldMk cId="516964340" sldId="262"/>
            <ac:picMk id="7" creationId="{4B7EFAC6-A000-E9BD-6696-D517CA640BB6}"/>
          </ac:picMkLst>
        </pc:picChg>
      </pc:sldChg>
      <pc:sldChg chg="addSp modSp mod">
        <pc:chgData name="Antonio Ljulj" userId="38728bc7-bfc0-4980-b53e-18e6bbf00371" providerId="ADAL" clId="{C71096D3-2CC3-4D40-989C-359B28C95C3C}" dt="2026-04-02T11:22:21.009" v="4349" actId="790"/>
        <pc:sldMkLst>
          <pc:docMk/>
          <pc:sldMk cId="276776504" sldId="263"/>
        </pc:sldMkLst>
        <pc:spChg chg="mod">
          <ac:chgData name="Antonio Ljulj" userId="38728bc7-bfc0-4980-b53e-18e6bbf00371" providerId="ADAL" clId="{C71096D3-2CC3-4D40-989C-359B28C95C3C}" dt="2026-04-02T11:22:21.009" v="4349" actId="790"/>
          <ac:spMkLst>
            <pc:docMk/>
            <pc:sldMk cId="276776504" sldId="263"/>
            <ac:spMk id="2" creationId="{00000000-0000-0000-0000-000000000000}"/>
          </ac:spMkLst>
        </pc:spChg>
        <pc:spChg chg="mod">
          <ac:chgData name="Antonio Ljulj" userId="38728bc7-bfc0-4980-b53e-18e6bbf00371" providerId="ADAL" clId="{C71096D3-2CC3-4D40-989C-359B28C95C3C}" dt="2026-04-02T11:22:21.009" v="4349" actId="790"/>
          <ac:spMkLst>
            <pc:docMk/>
            <pc:sldMk cId="276776504" sldId="263"/>
            <ac:spMk id="3" creationId="{00000000-0000-0000-0000-000000000000}"/>
          </ac:spMkLst>
        </pc:spChg>
        <pc:spChg chg="add mod">
          <ac:chgData name="Antonio Ljulj" userId="38728bc7-bfc0-4980-b53e-18e6bbf00371" providerId="ADAL" clId="{C71096D3-2CC3-4D40-989C-359B28C95C3C}" dt="2026-04-02T11:22:21.009" v="4349" actId="790"/>
          <ac:spMkLst>
            <pc:docMk/>
            <pc:sldMk cId="276776504" sldId="263"/>
            <ac:spMk id="4" creationId="{68D1BBCE-8269-D988-5EEF-99F340F32726}"/>
          </ac:spMkLst>
        </pc:spChg>
        <pc:spChg chg="add mod">
          <ac:chgData name="Antonio Ljulj" userId="38728bc7-bfc0-4980-b53e-18e6bbf00371" providerId="ADAL" clId="{C71096D3-2CC3-4D40-989C-359B28C95C3C}" dt="2026-04-02T11:22:21.009" v="4349" actId="790"/>
          <ac:spMkLst>
            <pc:docMk/>
            <pc:sldMk cId="276776504" sldId="263"/>
            <ac:spMk id="7" creationId="{581E213F-F8CF-F271-3874-18DB59CD28A7}"/>
          </ac:spMkLst>
        </pc:spChg>
        <pc:spChg chg="add mod">
          <ac:chgData name="Antonio Ljulj" userId="38728bc7-bfc0-4980-b53e-18e6bbf00371" providerId="ADAL" clId="{C71096D3-2CC3-4D40-989C-359B28C95C3C}" dt="2026-04-02T11:22:21.009" v="4349" actId="790"/>
          <ac:spMkLst>
            <pc:docMk/>
            <pc:sldMk cId="276776504" sldId="263"/>
            <ac:spMk id="8" creationId="{FBF7D65D-6E4A-8109-BA3F-485CEE701220}"/>
          </ac:spMkLst>
        </pc:spChg>
        <pc:picChg chg="add mod modCrop">
          <ac:chgData name="Antonio Ljulj" userId="38728bc7-bfc0-4980-b53e-18e6bbf00371" providerId="ADAL" clId="{C71096D3-2CC3-4D40-989C-359B28C95C3C}" dt="2026-04-02T11:06:34.329" v="3858" actId="1076"/>
          <ac:picMkLst>
            <pc:docMk/>
            <pc:sldMk cId="276776504" sldId="263"/>
            <ac:picMk id="6" creationId="{7BF6E38C-5306-29B9-6EBF-5BEBD1580D36}"/>
          </ac:picMkLst>
        </pc:picChg>
      </pc:sldChg>
      <pc:sldChg chg="addSp modSp mod">
        <pc:chgData name="Antonio Ljulj" userId="38728bc7-bfc0-4980-b53e-18e6bbf00371" providerId="ADAL" clId="{C71096D3-2CC3-4D40-989C-359B28C95C3C}" dt="2026-04-02T11:41:24.367" v="4937" actId="20577"/>
        <pc:sldMkLst>
          <pc:docMk/>
          <pc:sldMk cId="3217284220" sldId="264"/>
        </pc:sldMkLst>
        <pc:spChg chg="mod">
          <ac:chgData name="Antonio Ljulj" userId="38728bc7-bfc0-4980-b53e-18e6bbf00371" providerId="ADAL" clId="{C71096D3-2CC3-4D40-989C-359B28C95C3C}" dt="2026-04-02T11:22:21.009" v="4349" actId="790"/>
          <ac:spMkLst>
            <pc:docMk/>
            <pc:sldMk cId="3217284220" sldId="264"/>
            <ac:spMk id="2" creationId="{00000000-0000-0000-0000-000000000000}"/>
          </ac:spMkLst>
        </pc:spChg>
        <pc:spChg chg="mod">
          <ac:chgData name="Antonio Ljulj" userId="38728bc7-bfc0-4980-b53e-18e6bbf00371" providerId="ADAL" clId="{C71096D3-2CC3-4D40-989C-359B28C95C3C}" dt="2026-04-02T11:41:24.367" v="4937" actId="20577"/>
          <ac:spMkLst>
            <pc:docMk/>
            <pc:sldMk cId="3217284220" sldId="264"/>
            <ac:spMk id="3" creationId="{00000000-0000-0000-0000-000000000000}"/>
          </ac:spMkLst>
        </pc:spChg>
        <pc:spChg chg="add mod">
          <ac:chgData name="Antonio Ljulj" userId="38728bc7-bfc0-4980-b53e-18e6bbf00371" providerId="ADAL" clId="{C71096D3-2CC3-4D40-989C-359B28C95C3C}" dt="2026-04-02T11:22:21.009" v="4349" actId="790"/>
          <ac:spMkLst>
            <pc:docMk/>
            <pc:sldMk cId="3217284220" sldId="264"/>
            <ac:spMk id="4" creationId="{BF1A4ED2-BE70-25D5-AB26-C23E34ED09FF}"/>
          </ac:spMkLst>
        </pc:spChg>
      </pc:sldChg>
      <pc:sldChg chg="modSp mod">
        <pc:chgData name="Antonio Ljulj" userId="38728bc7-bfc0-4980-b53e-18e6bbf00371" providerId="ADAL" clId="{C71096D3-2CC3-4D40-989C-359B28C95C3C}" dt="2026-04-02T11:48:34.743" v="5330" actId="1076"/>
        <pc:sldMkLst>
          <pc:docMk/>
          <pc:sldMk cId="337913819" sldId="265"/>
        </pc:sldMkLst>
        <pc:spChg chg="mod">
          <ac:chgData name="Antonio Ljulj" userId="38728bc7-bfc0-4980-b53e-18e6bbf00371" providerId="ADAL" clId="{C71096D3-2CC3-4D40-989C-359B28C95C3C}" dt="2026-04-02T11:48:34.743" v="5330" actId="1076"/>
          <ac:spMkLst>
            <pc:docMk/>
            <pc:sldMk cId="337913819" sldId="265"/>
            <ac:spMk id="2" creationId="{00000000-0000-0000-0000-000000000000}"/>
          </ac:spMkLst>
        </pc:spChg>
      </pc:sldChg>
      <pc:sldChg chg="addSp delSp modSp new mod">
        <pc:chgData name="Antonio Ljulj" userId="38728bc7-bfc0-4980-b53e-18e6bbf00371" providerId="ADAL" clId="{C71096D3-2CC3-4D40-989C-359B28C95C3C}" dt="2026-04-02T12:13:40.436" v="5840" actId="20577"/>
        <pc:sldMkLst>
          <pc:docMk/>
          <pc:sldMk cId="4016945800" sldId="266"/>
        </pc:sldMkLst>
        <pc:spChg chg="mod">
          <ac:chgData name="Antonio Ljulj" userId="38728bc7-bfc0-4980-b53e-18e6bbf00371" providerId="ADAL" clId="{C71096D3-2CC3-4D40-989C-359B28C95C3C}" dt="2026-04-02T11:22:21.009" v="4349" actId="790"/>
          <ac:spMkLst>
            <pc:docMk/>
            <pc:sldMk cId="4016945800" sldId="266"/>
            <ac:spMk id="2" creationId="{246A1874-A9C2-D95B-FF28-5FB2AF35BDD8}"/>
          </ac:spMkLst>
        </pc:spChg>
        <pc:spChg chg="mod">
          <ac:chgData name="Antonio Ljulj" userId="38728bc7-bfc0-4980-b53e-18e6bbf00371" providerId="ADAL" clId="{C71096D3-2CC3-4D40-989C-359B28C95C3C}" dt="2026-04-02T12:13:40.436" v="5840" actId="20577"/>
          <ac:spMkLst>
            <pc:docMk/>
            <pc:sldMk cId="4016945800" sldId="266"/>
            <ac:spMk id="3" creationId="{C8A11ECC-75DF-3D94-62EF-28DB5065DA08}"/>
          </ac:spMkLst>
        </pc:spChg>
        <pc:spChg chg="add mod">
          <ac:chgData name="Antonio Ljulj" userId="38728bc7-bfc0-4980-b53e-18e6bbf00371" providerId="ADAL" clId="{C71096D3-2CC3-4D40-989C-359B28C95C3C}" dt="2026-04-02T11:22:21.009" v="4349" actId="790"/>
          <ac:spMkLst>
            <pc:docMk/>
            <pc:sldMk cId="4016945800" sldId="266"/>
            <ac:spMk id="41" creationId="{648DC73D-5145-BF39-054D-4E6F39E1E677}"/>
          </ac:spMkLst>
        </pc:spChg>
        <pc:spChg chg="add mod">
          <ac:chgData name="Antonio Ljulj" userId="38728bc7-bfc0-4980-b53e-18e6bbf00371" providerId="ADAL" clId="{C71096D3-2CC3-4D40-989C-359B28C95C3C}" dt="2026-04-02T11:22:21.009" v="4349" actId="790"/>
          <ac:spMkLst>
            <pc:docMk/>
            <pc:sldMk cId="4016945800" sldId="266"/>
            <ac:spMk id="42" creationId="{12E84FA7-077B-5732-B410-1DDE5372D9A8}"/>
          </ac:spMkLst>
        </pc:spChg>
        <pc:picChg chg="add mod">
          <ac:chgData name="Antonio Ljulj" userId="38728bc7-bfc0-4980-b53e-18e6bbf00371" providerId="ADAL" clId="{C71096D3-2CC3-4D40-989C-359B28C95C3C}" dt="2026-04-02T08:15:13.286" v="1313" actId="1076"/>
          <ac:picMkLst>
            <pc:docMk/>
            <pc:sldMk cId="4016945800" sldId="266"/>
            <ac:picMk id="40" creationId="{F1F3DACE-41CC-FF8B-A876-100F60431687}"/>
          </ac:picMkLst>
        </pc:picChg>
      </pc:sldChg>
      <pc:sldChg chg="addSp delSp modSp new mod">
        <pc:chgData name="Antonio Ljulj" userId="38728bc7-bfc0-4980-b53e-18e6bbf00371" providerId="ADAL" clId="{C71096D3-2CC3-4D40-989C-359B28C95C3C}" dt="2026-04-02T11:22:21.009" v="4349" actId="790"/>
        <pc:sldMkLst>
          <pc:docMk/>
          <pc:sldMk cId="1820399299" sldId="267"/>
        </pc:sldMkLst>
        <pc:spChg chg="mod">
          <ac:chgData name="Antonio Ljulj" userId="38728bc7-bfc0-4980-b53e-18e6bbf00371" providerId="ADAL" clId="{C71096D3-2CC3-4D40-989C-359B28C95C3C}" dt="2026-04-02T11:22:21.009" v="4349" actId="790"/>
          <ac:spMkLst>
            <pc:docMk/>
            <pc:sldMk cId="1820399299" sldId="267"/>
            <ac:spMk id="2" creationId="{6E8E550D-8C0E-C802-FDC0-5264A1627A6C}"/>
          </ac:spMkLst>
        </pc:spChg>
        <pc:spChg chg="add mod">
          <ac:chgData name="Antonio Ljulj" userId="38728bc7-bfc0-4980-b53e-18e6bbf00371" providerId="ADAL" clId="{C71096D3-2CC3-4D40-989C-359B28C95C3C}" dt="2026-04-02T11:22:21.009" v="4349" actId="790"/>
          <ac:spMkLst>
            <pc:docMk/>
            <pc:sldMk cId="1820399299" sldId="267"/>
            <ac:spMk id="6" creationId="{FF0DD6C2-BE20-F139-94E9-3333F724DD2E}"/>
          </ac:spMkLst>
        </pc:spChg>
        <pc:spChg chg="add mod">
          <ac:chgData name="Antonio Ljulj" userId="38728bc7-bfc0-4980-b53e-18e6bbf00371" providerId="ADAL" clId="{C71096D3-2CC3-4D40-989C-359B28C95C3C}" dt="2026-04-02T11:22:21.009" v="4349" actId="790"/>
          <ac:spMkLst>
            <pc:docMk/>
            <pc:sldMk cId="1820399299" sldId="267"/>
            <ac:spMk id="7" creationId="{7B707CAC-8C5E-65A1-8A5A-3E44B07FF627}"/>
          </ac:spMkLst>
        </pc:spChg>
        <pc:spChg chg="add mod">
          <ac:chgData name="Antonio Ljulj" userId="38728bc7-bfc0-4980-b53e-18e6bbf00371" providerId="ADAL" clId="{C71096D3-2CC3-4D40-989C-359B28C95C3C}" dt="2026-04-02T11:22:21.009" v="4349" actId="790"/>
          <ac:spMkLst>
            <pc:docMk/>
            <pc:sldMk cId="1820399299" sldId="267"/>
            <ac:spMk id="8" creationId="{FE1C04C8-5CB5-CD4E-FF59-93CEFF4A54DA}"/>
          </ac:spMkLst>
        </pc:spChg>
        <pc:spChg chg="add mod">
          <ac:chgData name="Antonio Ljulj" userId="38728bc7-bfc0-4980-b53e-18e6bbf00371" providerId="ADAL" clId="{C71096D3-2CC3-4D40-989C-359B28C95C3C}" dt="2026-04-02T11:22:21.009" v="4349" actId="790"/>
          <ac:spMkLst>
            <pc:docMk/>
            <pc:sldMk cId="1820399299" sldId="267"/>
            <ac:spMk id="9" creationId="{23B0BDA6-DAF2-CD2B-B964-F40C0E81F6EB}"/>
          </ac:spMkLst>
        </pc:spChg>
        <pc:spChg chg="add mod">
          <ac:chgData name="Antonio Ljulj" userId="38728bc7-bfc0-4980-b53e-18e6bbf00371" providerId="ADAL" clId="{C71096D3-2CC3-4D40-989C-359B28C95C3C}" dt="2026-04-02T11:22:21.009" v="4349" actId="790"/>
          <ac:spMkLst>
            <pc:docMk/>
            <pc:sldMk cId="1820399299" sldId="267"/>
            <ac:spMk id="10" creationId="{4A873065-B5F9-1552-C9D7-3BB88481BBAF}"/>
          </ac:spMkLst>
        </pc:spChg>
        <pc:spChg chg="add mod">
          <ac:chgData name="Antonio Ljulj" userId="38728bc7-bfc0-4980-b53e-18e6bbf00371" providerId="ADAL" clId="{C71096D3-2CC3-4D40-989C-359B28C95C3C}" dt="2026-04-02T11:22:21.009" v="4349" actId="790"/>
          <ac:spMkLst>
            <pc:docMk/>
            <pc:sldMk cId="1820399299" sldId="267"/>
            <ac:spMk id="11" creationId="{FC139EFF-7E95-19BD-9A9E-C4EDB21E700C}"/>
          </ac:spMkLst>
        </pc:spChg>
        <pc:spChg chg="add mod">
          <ac:chgData name="Antonio Ljulj" userId="38728bc7-bfc0-4980-b53e-18e6bbf00371" providerId="ADAL" clId="{C71096D3-2CC3-4D40-989C-359B28C95C3C}" dt="2026-04-02T11:22:21.009" v="4349" actId="790"/>
          <ac:spMkLst>
            <pc:docMk/>
            <pc:sldMk cId="1820399299" sldId="267"/>
            <ac:spMk id="12" creationId="{DCFD9D0E-6504-18B0-7585-2B0D0246A356}"/>
          </ac:spMkLst>
        </pc:spChg>
        <pc:spChg chg="add mod">
          <ac:chgData name="Antonio Ljulj" userId="38728bc7-bfc0-4980-b53e-18e6bbf00371" providerId="ADAL" clId="{C71096D3-2CC3-4D40-989C-359B28C95C3C}" dt="2026-04-02T11:22:21.009" v="4349" actId="790"/>
          <ac:spMkLst>
            <pc:docMk/>
            <pc:sldMk cId="1820399299" sldId="267"/>
            <ac:spMk id="13" creationId="{DF096AB0-AA45-705B-1F1E-22FBB8C7895A}"/>
          </ac:spMkLst>
        </pc:spChg>
        <pc:picChg chg="add mod ord">
          <ac:chgData name="Antonio Ljulj" userId="38728bc7-bfc0-4980-b53e-18e6bbf00371" providerId="ADAL" clId="{C71096D3-2CC3-4D40-989C-359B28C95C3C}" dt="2026-04-02T09:16:37.746" v="2217" actId="1076"/>
          <ac:picMkLst>
            <pc:docMk/>
            <pc:sldMk cId="1820399299" sldId="267"/>
            <ac:picMk id="5" creationId="{08B1AB72-5951-E7D4-EA79-3F50E2A7405B}"/>
          </ac:picMkLst>
        </pc:picChg>
      </pc:sldChg>
      <pc:sldChg chg="addSp delSp modSp new mod">
        <pc:chgData name="Antonio Ljulj" userId="38728bc7-bfc0-4980-b53e-18e6bbf00371" providerId="ADAL" clId="{C71096D3-2CC3-4D40-989C-359B28C95C3C}" dt="2026-04-02T11:22:21.009" v="4349" actId="790"/>
        <pc:sldMkLst>
          <pc:docMk/>
          <pc:sldMk cId="1728501874" sldId="268"/>
        </pc:sldMkLst>
        <pc:spChg chg="mod">
          <ac:chgData name="Antonio Ljulj" userId="38728bc7-bfc0-4980-b53e-18e6bbf00371" providerId="ADAL" clId="{C71096D3-2CC3-4D40-989C-359B28C95C3C}" dt="2026-04-02T11:22:21.009" v="4349" actId="790"/>
          <ac:spMkLst>
            <pc:docMk/>
            <pc:sldMk cId="1728501874" sldId="268"/>
            <ac:spMk id="2" creationId="{A02417E8-71C7-F706-63CD-78F1E0801A36}"/>
          </ac:spMkLst>
        </pc:spChg>
        <pc:spChg chg="add mod">
          <ac:chgData name="Antonio Ljulj" userId="38728bc7-bfc0-4980-b53e-18e6bbf00371" providerId="ADAL" clId="{C71096D3-2CC3-4D40-989C-359B28C95C3C}" dt="2026-04-02T11:22:21.009" v="4349" actId="790"/>
          <ac:spMkLst>
            <pc:docMk/>
            <pc:sldMk cId="1728501874" sldId="268"/>
            <ac:spMk id="6" creationId="{7F51DC21-C7D9-81C6-D441-B3942159D3E0}"/>
          </ac:spMkLst>
        </pc:spChg>
        <pc:spChg chg="add mod">
          <ac:chgData name="Antonio Ljulj" userId="38728bc7-bfc0-4980-b53e-18e6bbf00371" providerId="ADAL" clId="{C71096D3-2CC3-4D40-989C-359B28C95C3C}" dt="2026-04-02T11:22:21.009" v="4349" actId="790"/>
          <ac:spMkLst>
            <pc:docMk/>
            <pc:sldMk cId="1728501874" sldId="268"/>
            <ac:spMk id="7" creationId="{07536C3A-1A3C-8F4F-B3CE-A3E170898746}"/>
          </ac:spMkLst>
        </pc:spChg>
        <pc:spChg chg="add mod">
          <ac:chgData name="Antonio Ljulj" userId="38728bc7-bfc0-4980-b53e-18e6bbf00371" providerId="ADAL" clId="{C71096D3-2CC3-4D40-989C-359B28C95C3C}" dt="2026-04-02T11:22:21.009" v="4349" actId="790"/>
          <ac:spMkLst>
            <pc:docMk/>
            <pc:sldMk cId="1728501874" sldId="268"/>
            <ac:spMk id="8" creationId="{9DC5D9A2-80EF-8D7E-5824-97EC09AA5F20}"/>
          </ac:spMkLst>
        </pc:spChg>
        <pc:spChg chg="add mod">
          <ac:chgData name="Antonio Ljulj" userId="38728bc7-bfc0-4980-b53e-18e6bbf00371" providerId="ADAL" clId="{C71096D3-2CC3-4D40-989C-359B28C95C3C}" dt="2026-04-02T11:22:21.009" v="4349" actId="790"/>
          <ac:spMkLst>
            <pc:docMk/>
            <pc:sldMk cId="1728501874" sldId="268"/>
            <ac:spMk id="9" creationId="{91E389AA-FDF0-3591-1CC4-A97C23E1E564}"/>
          </ac:spMkLst>
        </pc:spChg>
        <pc:spChg chg="add mod">
          <ac:chgData name="Antonio Ljulj" userId="38728bc7-bfc0-4980-b53e-18e6bbf00371" providerId="ADAL" clId="{C71096D3-2CC3-4D40-989C-359B28C95C3C}" dt="2026-04-02T11:22:21.009" v="4349" actId="790"/>
          <ac:spMkLst>
            <pc:docMk/>
            <pc:sldMk cId="1728501874" sldId="268"/>
            <ac:spMk id="10" creationId="{9AD3C632-2FC2-C4DB-6BB0-83A797433F56}"/>
          </ac:spMkLst>
        </pc:spChg>
        <pc:spChg chg="add mod">
          <ac:chgData name="Antonio Ljulj" userId="38728bc7-bfc0-4980-b53e-18e6bbf00371" providerId="ADAL" clId="{C71096D3-2CC3-4D40-989C-359B28C95C3C}" dt="2026-04-02T11:22:21.009" v="4349" actId="790"/>
          <ac:spMkLst>
            <pc:docMk/>
            <pc:sldMk cId="1728501874" sldId="268"/>
            <ac:spMk id="11" creationId="{4999DCCD-7C5A-A8E6-DD0A-8958012A7BC1}"/>
          </ac:spMkLst>
        </pc:spChg>
        <pc:spChg chg="add mod">
          <ac:chgData name="Antonio Ljulj" userId="38728bc7-bfc0-4980-b53e-18e6bbf00371" providerId="ADAL" clId="{C71096D3-2CC3-4D40-989C-359B28C95C3C}" dt="2026-04-02T11:22:21.009" v="4349" actId="790"/>
          <ac:spMkLst>
            <pc:docMk/>
            <pc:sldMk cId="1728501874" sldId="268"/>
            <ac:spMk id="12" creationId="{5276D59D-364B-B8EF-1857-D4959DBFA62B}"/>
          </ac:spMkLst>
        </pc:spChg>
        <pc:picChg chg="add mod ord">
          <ac:chgData name="Antonio Ljulj" userId="38728bc7-bfc0-4980-b53e-18e6bbf00371" providerId="ADAL" clId="{C71096D3-2CC3-4D40-989C-359B28C95C3C}" dt="2026-04-02T10:29:36.728" v="2931" actId="1076"/>
          <ac:picMkLst>
            <pc:docMk/>
            <pc:sldMk cId="1728501874" sldId="268"/>
            <ac:picMk id="5" creationId="{9CAA1477-73AD-0ACE-3636-99C75E8396BF}"/>
          </ac:picMkLst>
        </pc:picChg>
      </pc:sldChg>
      <pc:sldChg chg="addSp delSp modSp new mod">
        <pc:chgData name="Antonio Ljulj" userId="38728bc7-bfc0-4980-b53e-18e6bbf00371" providerId="ADAL" clId="{C71096D3-2CC3-4D40-989C-359B28C95C3C}" dt="2026-04-02T11:22:21.009" v="4349" actId="790"/>
        <pc:sldMkLst>
          <pc:docMk/>
          <pc:sldMk cId="3341019930" sldId="269"/>
        </pc:sldMkLst>
        <pc:spChg chg="mod">
          <ac:chgData name="Antonio Ljulj" userId="38728bc7-bfc0-4980-b53e-18e6bbf00371" providerId="ADAL" clId="{C71096D3-2CC3-4D40-989C-359B28C95C3C}" dt="2026-04-02T11:22:21.009" v="4349" actId="790"/>
          <ac:spMkLst>
            <pc:docMk/>
            <pc:sldMk cId="3341019930" sldId="269"/>
            <ac:spMk id="2" creationId="{E0A0C8AC-ECA5-61DE-9BE4-AFB7082D5FF1}"/>
          </ac:spMkLst>
        </pc:spChg>
        <pc:spChg chg="add mod">
          <ac:chgData name="Antonio Ljulj" userId="38728bc7-bfc0-4980-b53e-18e6bbf00371" providerId="ADAL" clId="{C71096D3-2CC3-4D40-989C-359B28C95C3C}" dt="2026-04-02T09:54:52.204" v="2617" actId="790"/>
          <ac:spMkLst>
            <pc:docMk/>
            <pc:sldMk cId="3341019930" sldId="269"/>
            <ac:spMk id="6" creationId="{BDC58B9F-AB94-FED6-85F4-E55006FA4443}"/>
          </ac:spMkLst>
        </pc:spChg>
        <pc:spChg chg="add mod">
          <ac:chgData name="Antonio Ljulj" userId="38728bc7-bfc0-4980-b53e-18e6bbf00371" providerId="ADAL" clId="{C71096D3-2CC3-4D40-989C-359B28C95C3C}" dt="2026-04-02T11:22:21.009" v="4349" actId="790"/>
          <ac:spMkLst>
            <pc:docMk/>
            <pc:sldMk cId="3341019930" sldId="269"/>
            <ac:spMk id="7" creationId="{C580F701-0A2E-6435-51CD-370F054E40AD}"/>
          </ac:spMkLst>
        </pc:spChg>
        <pc:spChg chg="add mod">
          <ac:chgData name="Antonio Ljulj" userId="38728bc7-bfc0-4980-b53e-18e6bbf00371" providerId="ADAL" clId="{C71096D3-2CC3-4D40-989C-359B28C95C3C}" dt="2026-04-02T11:22:21.009" v="4349" actId="790"/>
          <ac:spMkLst>
            <pc:docMk/>
            <pc:sldMk cId="3341019930" sldId="269"/>
            <ac:spMk id="8" creationId="{A39A529D-417D-1584-11E7-62CBDB790E04}"/>
          </ac:spMkLst>
        </pc:spChg>
        <pc:spChg chg="add mod">
          <ac:chgData name="Antonio Ljulj" userId="38728bc7-bfc0-4980-b53e-18e6bbf00371" providerId="ADAL" clId="{C71096D3-2CC3-4D40-989C-359B28C95C3C}" dt="2026-04-02T09:54:52.204" v="2617" actId="790"/>
          <ac:spMkLst>
            <pc:docMk/>
            <pc:sldMk cId="3341019930" sldId="269"/>
            <ac:spMk id="9" creationId="{54E8E5E2-7E92-EEB5-7622-C3DA88E5EB2B}"/>
          </ac:spMkLst>
        </pc:spChg>
        <pc:spChg chg="add mod">
          <ac:chgData name="Antonio Ljulj" userId="38728bc7-bfc0-4980-b53e-18e6bbf00371" providerId="ADAL" clId="{C71096D3-2CC3-4D40-989C-359B28C95C3C}" dt="2026-04-02T11:22:21.009" v="4349" actId="790"/>
          <ac:spMkLst>
            <pc:docMk/>
            <pc:sldMk cId="3341019930" sldId="269"/>
            <ac:spMk id="10" creationId="{D91B6711-A8B1-1848-28B7-D82475D959ED}"/>
          </ac:spMkLst>
        </pc:spChg>
        <pc:spChg chg="add mod">
          <ac:chgData name="Antonio Ljulj" userId="38728bc7-bfc0-4980-b53e-18e6bbf00371" providerId="ADAL" clId="{C71096D3-2CC3-4D40-989C-359B28C95C3C}" dt="2026-04-02T11:22:21.009" v="4349" actId="790"/>
          <ac:spMkLst>
            <pc:docMk/>
            <pc:sldMk cId="3341019930" sldId="269"/>
            <ac:spMk id="11" creationId="{C615F776-CD00-9778-BB95-5CEEC8D48328}"/>
          </ac:spMkLst>
        </pc:spChg>
        <pc:spChg chg="add mod">
          <ac:chgData name="Antonio Ljulj" userId="38728bc7-bfc0-4980-b53e-18e6bbf00371" providerId="ADAL" clId="{C71096D3-2CC3-4D40-989C-359B28C95C3C}" dt="2026-04-02T11:22:21.009" v="4349" actId="790"/>
          <ac:spMkLst>
            <pc:docMk/>
            <pc:sldMk cId="3341019930" sldId="269"/>
            <ac:spMk id="12" creationId="{E9D0A98F-9140-1A5B-A278-6A8C352E8BF3}"/>
          </ac:spMkLst>
        </pc:spChg>
        <pc:spChg chg="add mod">
          <ac:chgData name="Antonio Ljulj" userId="38728bc7-bfc0-4980-b53e-18e6bbf00371" providerId="ADAL" clId="{C71096D3-2CC3-4D40-989C-359B28C95C3C}" dt="2026-04-02T11:22:21.009" v="4349" actId="790"/>
          <ac:spMkLst>
            <pc:docMk/>
            <pc:sldMk cId="3341019930" sldId="269"/>
            <ac:spMk id="13" creationId="{F227B02E-C8EC-7D6B-FF7F-EBCD2094926D}"/>
          </ac:spMkLst>
        </pc:spChg>
        <pc:spChg chg="add mod">
          <ac:chgData name="Antonio Ljulj" userId="38728bc7-bfc0-4980-b53e-18e6bbf00371" providerId="ADAL" clId="{C71096D3-2CC3-4D40-989C-359B28C95C3C}" dt="2026-04-02T11:22:21.009" v="4349" actId="790"/>
          <ac:spMkLst>
            <pc:docMk/>
            <pc:sldMk cId="3341019930" sldId="269"/>
            <ac:spMk id="14" creationId="{EED87F56-2FAF-2111-7F53-E07450D52628}"/>
          </ac:spMkLst>
        </pc:spChg>
        <pc:spChg chg="add mod">
          <ac:chgData name="Antonio Ljulj" userId="38728bc7-bfc0-4980-b53e-18e6bbf00371" providerId="ADAL" clId="{C71096D3-2CC3-4D40-989C-359B28C95C3C}" dt="2026-04-02T11:22:21.009" v="4349" actId="790"/>
          <ac:spMkLst>
            <pc:docMk/>
            <pc:sldMk cId="3341019930" sldId="269"/>
            <ac:spMk id="16" creationId="{CA387DD8-5A48-278D-3F13-25427FC55AFF}"/>
          </ac:spMkLst>
        </pc:spChg>
        <pc:spChg chg="add mod">
          <ac:chgData name="Antonio Ljulj" userId="38728bc7-bfc0-4980-b53e-18e6bbf00371" providerId="ADAL" clId="{C71096D3-2CC3-4D40-989C-359B28C95C3C}" dt="2026-04-02T11:22:21.009" v="4349" actId="790"/>
          <ac:spMkLst>
            <pc:docMk/>
            <pc:sldMk cId="3341019930" sldId="269"/>
            <ac:spMk id="17" creationId="{856E4A5D-98B5-8E81-92B1-6D09A673779F}"/>
          </ac:spMkLst>
        </pc:spChg>
        <pc:picChg chg="add mod ord">
          <ac:chgData name="Antonio Ljulj" userId="38728bc7-bfc0-4980-b53e-18e6bbf00371" providerId="ADAL" clId="{C71096D3-2CC3-4D40-989C-359B28C95C3C}" dt="2026-04-02T09:40:42.686" v="2298" actId="1076"/>
          <ac:picMkLst>
            <pc:docMk/>
            <pc:sldMk cId="3341019930" sldId="269"/>
            <ac:picMk id="5" creationId="{A486A430-2B80-9AFE-7EC3-A2DEE6856FE0}"/>
          </ac:picMkLst>
        </pc:picChg>
      </pc:sldChg>
      <pc:sldChg chg="addSp delSp modSp new mod">
        <pc:chgData name="Antonio Ljulj" userId="38728bc7-bfc0-4980-b53e-18e6bbf00371" providerId="ADAL" clId="{C71096D3-2CC3-4D40-989C-359B28C95C3C}" dt="2026-04-02T11:22:21.009" v="4349" actId="790"/>
        <pc:sldMkLst>
          <pc:docMk/>
          <pc:sldMk cId="1931520184" sldId="270"/>
        </pc:sldMkLst>
        <pc:spChg chg="mod">
          <ac:chgData name="Antonio Ljulj" userId="38728bc7-bfc0-4980-b53e-18e6bbf00371" providerId="ADAL" clId="{C71096D3-2CC3-4D40-989C-359B28C95C3C}" dt="2026-04-02T11:22:21.009" v="4349" actId="790"/>
          <ac:spMkLst>
            <pc:docMk/>
            <pc:sldMk cId="1931520184" sldId="270"/>
            <ac:spMk id="2" creationId="{4331E61F-749A-6274-4AFE-F5C569BFA216}"/>
          </ac:spMkLst>
        </pc:spChg>
        <pc:spChg chg="add mod">
          <ac:chgData name="Antonio Ljulj" userId="38728bc7-bfc0-4980-b53e-18e6bbf00371" providerId="ADAL" clId="{C71096D3-2CC3-4D40-989C-359B28C95C3C}" dt="2026-04-02T11:22:21.009" v="4349" actId="790"/>
          <ac:spMkLst>
            <pc:docMk/>
            <pc:sldMk cId="1931520184" sldId="270"/>
            <ac:spMk id="6" creationId="{70D82076-1E3A-EC2C-28A6-94542209D662}"/>
          </ac:spMkLst>
        </pc:spChg>
        <pc:spChg chg="add mod">
          <ac:chgData name="Antonio Ljulj" userId="38728bc7-bfc0-4980-b53e-18e6bbf00371" providerId="ADAL" clId="{C71096D3-2CC3-4D40-989C-359B28C95C3C}" dt="2026-04-02T11:22:21.009" v="4349" actId="790"/>
          <ac:spMkLst>
            <pc:docMk/>
            <pc:sldMk cId="1931520184" sldId="270"/>
            <ac:spMk id="7" creationId="{4B83D3D4-0D47-FB5B-D9C5-68A2AFC844D2}"/>
          </ac:spMkLst>
        </pc:spChg>
        <pc:spChg chg="add mod">
          <ac:chgData name="Antonio Ljulj" userId="38728bc7-bfc0-4980-b53e-18e6bbf00371" providerId="ADAL" clId="{C71096D3-2CC3-4D40-989C-359B28C95C3C}" dt="2026-04-02T11:22:21.009" v="4349" actId="790"/>
          <ac:spMkLst>
            <pc:docMk/>
            <pc:sldMk cId="1931520184" sldId="270"/>
            <ac:spMk id="8" creationId="{1AE542F6-F981-EED0-FCBA-F6A1AACE116B}"/>
          </ac:spMkLst>
        </pc:spChg>
        <pc:spChg chg="add mod">
          <ac:chgData name="Antonio Ljulj" userId="38728bc7-bfc0-4980-b53e-18e6bbf00371" providerId="ADAL" clId="{C71096D3-2CC3-4D40-989C-359B28C95C3C}" dt="2026-04-02T11:22:21.009" v="4349" actId="790"/>
          <ac:spMkLst>
            <pc:docMk/>
            <pc:sldMk cId="1931520184" sldId="270"/>
            <ac:spMk id="9" creationId="{9875C545-6E93-7E6A-11E0-54E1E10EF5ED}"/>
          </ac:spMkLst>
        </pc:spChg>
        <pc:spChg chg="add mod">
          <ac:chgData name="Antonio Ljulj" userId="38728bc7-bfc0-4980-b53e-18e6bbf00371" providerId="ADAL" clId="{C71096D3-2CC3-4D40-989C-359B28C95C3C}" dt="2026-04-02T11:22:21.009" v="4349" actId="790"/>
          <ac:spMkLst>
            <pc:docMk/>
            <pc:sldMk cId="1931520184" sldId="270"/>
            <ac:spMk id="10" creationId="{D2B656AC-E069-2017-CEF2-762006F5C787}"/>
          </ac:spMkLst>
        </pc:spChg>
        <pc:picChg chg="add mod ord">
          <ac:chgData name="Antonio Ljulj" userId="38728bc7-bfc0-4980-b53e-18e6bbf00371" providerId="ADAL" clId="{C71096D3-2CC3-4D40-989C-359B28C95C3C}" dt="2026-04-02T09:55:45.064" v="2661" actId="1076"/>
          <ac:picMkLst>
            <pc:docMk/>
            <pc:sldMk cId="1931520184" sldId="270"/>
            <ac:picMk id="5" creationId="{F9C13E27-A638-1A3F-BF62-DB47C1EC6DA8}"/>
          </ac:picMkLst>
        </pc:picChg>
        <pc:picChg chg="add mod">
          <ac:chgData name="Antonio Ljulj" userId="38728bc7-bfc0-4980-b53e-18e6bbf00371" providerId="ADAL" clId="{C71096D3-2CC3-4D40-989C-359B28C95C3C}" dt="2026-04-02T10:00:46.516" v="2812" actId="1076"/>
          <ac:picMkLst>
            <pc:docMk/>
            <pc:sldMk cId="1931520184" sldId="270"/>
            <ac:picMk id="14" creationId="{80243F85-F63A-D696-4E7B-E562BE9CEC7C}"/>
          </ac:picMkLst>
        </pc:picChg>
      </pc:sldChg>
      <pc:sldChg chg="addSp delSp modSp new mod">
        <pc:chgData name="Antonio Ljulj" userId="38728bc7-bfc0-4980-b53e-18e6bbf00371" providerId="ADAL" clId="{C71096D3-2CC3-4D40-989C-359B28C95C3C}" dt="2026-04-02T11:22:21.009" v="4349" actId="790"/>
        <pc:sldMkLst>
          <pc:docMk/>
          <pc:sldMk cId="3507564151" sldId="271"/>
        </pc:sldMkLst>
        <pc:spChg chg="mod">
          <ac:chgData name="Antonio Ljulj" userId="38728bc7-bfc0-4980-b53e-18e6bbf00371" providerId="ADAL" clId="{C71096D3-2CC3-4D40-989C-359B28C95C3C}" dt="2026-04-02T11:22:21.009" v="4349" actId="790"/>
          <ac:spMkLst>
            <pc:docMk/>
            <pc:sldMk cId="3507564151" sldId="271"/>
            <ac:spMk id="2" creationId="{4B5F9262-6081-A6DB-A43F-3A15ABB52E03}"/>
          </ac:spMkLst>
        </pc:spChg>
        <pc:spChg chg="add mod">
          <ac:chgData name="Antonio Ljulj" userId="38728bc7-bfc0-4980-b53e-18e6bbf00371" providerId="ADAL" clId="{C71096D3-2CC3-4D40-989C-359B28C95C3C}" dt="2026-04-02T11:22:21.009" v="4349" actId="790"/>
          <ac:spMkLst>
            <pc:docMk/>
            <pc:sldMk cId="3507564151" sldId="271"/>
            <ac:spMk id="6" creationId="{6D51A29C-7DF4-50F7-A51D-1A25C156C4B0}"/>
          </ac:spMkLst>
        </pc:spChg>
        <pc:spChg chg="add mod">
          <ac:chgData name="Antonio Ljulj" userId="38728bc7-bfc0-4980-b53e-18e6bbf00371" providerId="ADAL" clId="{C71096D3-2CC3-4D40-989C-359B28C95C3C}" dt="2026-04-02T11:22:21.009" v="4349" actId="790"/>
          <ac:spMkLst>
            <pc:docMk/>
            <pc:sldMk cId="3507564151" sldId="271"/>
            <ac:spMk id="8" creationId="{C8A883C8-4163-8270-16FA-F56B4770CF18}"/>
          </ac:spMkLst>
        </pc:spChg>
        <pc:spChg chg="add mod">
          <ac:chgData name="Antonio Ljulj" userId="38728bc7-bfc0-4980-b53e-18e6bbf00371" providerId="ADAL" clId="{C71096D3-2CC3-4D40-989C-359B28C95C3C}" dt="2026-04-02T11:22:21.009" v="4349" actId="790"/>
          <ac:spMkLst>
            <pc:docMk/>
            <pc:sldMk cId="3507564151" sldId="271"/>
            <ac:spMk id="9" creationId="{53B9D7EA-23B0-154E-9A60-4849F19D9CE0}"/>
          </ac:spMkLst>
        </pc:spChg>
        <pc:spChg chg="add mod">
          <ac:chgData name="Antonio Ljulj" userId="38728bc7-bfc0-4980-b53e-18e6bbf00371" providerId="ADAL" clId="{C71096D3-2CC3-4D40-989C-359B28C95C3C}" dt="2026-04-02T11:22:21.009" v="4349" actId="790"/>
          <ac:spMkLst>
            <pc:docMk/>
            <pc:sldMk cId="3507564151" sldId="271"/>
            <ac:spMk id="10" creationId="{37FD79BF-7965-F848-13D8-9B1F127A8D7A}"/>
          </ac:spMkLst>
        </pc:spChg>
        <pc:spChg chg="add mod">
          <ac:chgData name="Antonio Ljulj" userId="38728bc7-bfc0-4980-b53e-18e6bbf00371" providerId="ADAL" clId="{C71096D3-2CC3-4D40-989C-359B28C95C3C}" dt="2026-04-02T11:22:21.009" v="4349" actId="790"/>
          <ac:spMkLst>
            <pc:docMk/>
            <pc:sldMk cId="3507564151" sldId="271"/>
            <ac:spMk id="11" creationId="{A80D15E5-94F5-3747-6198-32F39A2EB2BA}"/>
          </ac:spMkLst>
        </pc:spChg>
        <pc:spChg chg="add mod">
          <ac:chgData name="Antonio Ljulj" userId="38728bc7-bfc0-4980-b53e-18e6bbf00371" providerId="ADAL" clId="{C71096D3-2CC3-4D40-989C-359B28C95C3C}" dt="2026-04-02T11:22:21.009" v="4349" actId="790"/>
          <ac:spMkLst>
            <pc:docMk/>
            <pc:sldMk cId="3507564151" sldId="271"/>
            <ac:spMk id="12" creationId="{FC4009F7-77A3-D932-A04A-D32255785071}"/>
          </ac:spMkLst>
        </pc:spChg>
        <pc:picChg chg="add mod ord">
          <ac:chgData name="Antonio Ljulj" userId="38728bc7-bfc0-4980-b53e-18e6bbf00371" providerId="ADAL" clId="{C71096D3-2CC3-4D40-989C-359B28C95C3C}" dt="2026-04-02T10:43:37.012" v="3460" actId="1076"/>
          <ac:picMkLst>
            <pc:docMk/>
            <pc:sldMk cId="3507564151" sldId="271"/>
            <ac:picMk id="5" creationId="{234E3CE1-F56E-95A5-A8E0-BEE50DE49CE5}"/>
          </ac:picMkLst>
        </pc:picChg>
        <pc:picChg chg="add mod">
          <ac:chgData name="Antonio Ljulj" userId="38728bc7-bfc0-4980-b53e-18e6bbf00371" providerId="ADAL" clId="{C71096D3-2CC3-4D40-989C-359B28C95C3C}" dt="2026-04-02T10:49:30.300" v="3591" actId="1076"/>
          <ac:picMkLst>
            <pc:docMk/>
            <pc:sldMk cId="3507564151" sldId="271"/>
            <ac:picMk id="13" creationId="{FE425BA2-2EB5-EE50-3C8C-863FF6DF3056}"/>
          </ac:picMkLst>
        </pc:picChg>
      </pc:sldChg>
      <pc:sldChg chg="addSp delSp modSp new mod">
        <pc:chgData name="Antonio Ljulj" userId="38728bc7-bfc0-4980-b53e-18e6bbf00371" providerId="ADAL" clId="{C71096D3-2CC3-4D40-989C-359B28C95C3C}" dt="2026-04-02T11:27:11.051" v="4397" actId="255"/>
        <pc:sldMkLst>
          <pc:docMk/>
          <pc:sldMk cId="4176799241" sldId="272"/>
        </pc:sldMkLst>
        <pc:spChg chg="mod">
          <ac:chgData name="Antonio Ljulj" userId="38728bc7-bfc0-4980-b53e-18e6bbf00371" providerId="ADAL" clId="{C71096D3-2CC3-4D40-989C-359B28C95C3C}" dt="2026-04-02T11:22:21.009" v="4349" actId="790"/>
          <ac:spMkLst>
            <pc:docMk/>
            <pc:sldMk cId="4176799241" sldId="272"/>
            <ac:spMk id="2" creationId="{32728D6F-6B15-0506-D7CC-1E455E9CA465}"/>
          </ac:spMkLst>
        </pc:spChg>
        <pc:spChg chg="add mod">
          <ac:chgData name="Antonio Ljulj" userId="38728bc7-bfc0-4980-b53e-18e6bbf00371" providerId="ADAL" clId="{C71096D3-2CC3-4D40-989C-359B28C95C3C}" dt="2026-04-02T11:25:53.203" v="4365"/>
          <ac:spMkLst>
            <pc:docMk/>
            <pc:sldMk cId="4176799241" sldId="272"/>
            <ac:spMk id="3" creationId="{9209C2DE-DCA3-4716-39CB-C89E2CFE8D34}"/>
          </ac:spMkLst>
        </pc:spChg>
        <pc:spChg chg="add mod">
          <ac:chgData name="Antonio Ljulj" userId="38728bc7-bfc0-4980-b53e-18e6bbf00371" providerId="ADAL" clId="{C71096D3-2CC3-4D40-989C-359B28C95C3C}" dt="2026-04-02T11:22:21.009" v="4349" actId="790"/>
          <ac:spMkLst>
            <pc:docMk/>
            <pc:sldMk cId="4176799241" sldId="272"/>
            <ac:spMk id="6" creationId="{63004E46-ECAE-879D-46F2-C4D7FD794CA1}"/>
          </ac:spMkLst>
        </pc:spChg>
        <pc:spChg chg="add mod">
          <ac:chgData name="Antonio Ljulj" userId="38728bc7-bfc0-4980-b53e-18e6bbf00371" providerId="ADAL" clId="{C71096D3-2CC3-4D40-989C-359B28C95C3C}" dt="2026-04-02T11:27:11.051" v="4397" actId="255"/>
          <ac:spMkLst>
            <pc:docMk/>
            <pc:sldMk cId="4176799241" sldId="272"/>
            <ac:spMk id="7" creationId="{BE6655BF-226D-A62F-F54C-1151DFBDAD47}"/>
          </ac:spMkLst>
        </pc:spChg>
        <pc:spChg chg="add mod">
          <ac:chgData name="Antonio Ljulj" userId="38728bc7-bfc0-4980-b53e-18e6bbf00371" providerId="ADAL" clId="{C71096D3-2CC3-4D40-989C-359B28C95C3C}" dt="2026-04-02T11:22:21.009" v="4349" actId="790"/>
          <ac:spMkLst>
            <pc:docMk/>
            <pc:sldMk cId="4176799241" sldId="272"/>
            <ac:spMk id="8" creationId="{238F163C-F1AB-C8EA-65B9-FA0C3D6D4226}"/>
          </ac:spMkLst>
        </pc:spChg>
        <pc:spChg chg="add mod">
          <ac:chgData name="Antonio Ljulj" userId="38728bc7-bfc0-4980-b53e-18e6bbf00371" providerId="ADAL" clId="{C71096D3-2CC3-4D40-989C-359B28C95C3C}" dt="2026-04-02T11:22:21.009" v="4349" actId="790"/>
          <ac:spMkLst>
            <pc:docMk/>
            <pc:sldMk cId="4176799241" sldId="272"/>
            <ac:spMk id="9" creationId="{DFDC378A-F309-CCEC-3751-17F920D486D2}"/>
          </ac:spMkLst>
        </pc:spChg>
        <pc:spChg chg="add mod">
          <ac:chgData name="Antonio Ljulj" userId="38728bc7-bfc0-4980-b53e-18e6bbf00371" providerId="ADAL" clId="{C71096D3-2CC3-4D40-989C-359B28C95C3C}" dt="2026-04-02T11:22:21.009" v="4349" actId="790"/>
          <ac:spMkLst>
            <pc:docMk/>
            <pc:sldMk cId="4176799241" sldId="272"/>
            <ac:spMk id="12" creationId="{E0518B9E-7C12-AA98-117A-C2ED10076F8F}"/>
          </ac:spMkLst>
        </pc:spChg>
        <pc:spChg chg="add mod ord">
          <ac:chgData name="Antonio Ljulj" userId="38728bc7-bfc0-4980-b53e-18e6bbf00371" providerId="ADAL" clId="{C71096D3-2CC3-4D40-989C-359B28C95C3C}" dt="2026-04-02T11:22:21.009" v="4349" actId="790"/>
          <ac:spMkLst>
            <pc:docMk/>
            <pc:sldMk cId="4176799241" sldId="272"/>
            <ac:spMk id="13" creationId="{5893D5D2-AF6D-AF7B-1C2D-7A2AC5E6E6BB}"/>
          </ac:spMkLst>
        </pc:spChg>
        <pc:spChg chg="add mod">
          <ac:chgData name="Antonio Ljulj" userId="38728bc7-bfc0-4980-b53e-18e6bbf00371" providerId="ADAL" clId="{C71096D3-2CC3-4D40-989C-359B28C95C3C}" dt="2026-04-02T11:22:21.009" v="4349" actId="790"/>
          <ac:spMkLst>
            <pc:docMk/>
            <pc:sldMk cId="4176799241" sldId="272"/>
            <ac:spMk id="14" creationId="{9DF2D9A7-11B7-5761-E9F5-C7AE34ED5C85}"/>
          </ac:spMkLst>
        </pc:spChg>
        <pc:picChg chg="add mod ord">
          <ac:chgData name="Antonio Ljulj" userId="38728bc7-bfc0-4980-b53e-18e6bbf00371" providerId="ADAL" clId="{C71096D3-2CC3-4D40-989C-359B28C95C3C}" dt="2026-04-02T10:53:17.981" v="3665" actId="1076"/>
          <ac:picMkLst>
            <pc:docMk/>
            <pc:sldMk cId="4176799241" sldId="272"/>
            <ac:picMk id="5" creationId="{7B1918CB-F21F-E9E9-CC69-B028D049B116}"/>
          </ac:picMkLst>
        </pc:picChg>
        <pc:picChg chg="add mod">
          <ac:chgData name="Antonio Ljulj" userId="38728bc7-bfc0-4980-b53e-18e6bbf00371" providerId="ADAL" clId="{C71096D3-2CC3-4D40-989C-359B28C95C3C}" dt="2026-04-02T10:57:05.605" v="3687" actId="1076"/>
          <ac:picMkLst>
            <pc:docMk/>
            <pc:sldMk cId="4176799241" sldId="272"/>
            <ac:picMk id="11" creationId="{C6C68A55-B719-3C44-DDFD-1E90614BA45C}"/>
          </ac:picMkLst>
        </pc:picChg>
      </pc:sldChg>
      <pc:sldChg chg="addSp delSp modSp new mod">
        <pc:chgData name="Antonio Ljulj" userId="38728bc7-bfc0-4980-b53e-18e6bbf00371" providerId="ADAL" clId="{C71096D3-2CC3-4D40-989C-359B28C95C3C}" dt="2026-04-02T11:38:34.464" v="4832"/>
        <pc:sldMkLst>
          <pc:docMk/>
          <pc:sldMk cId="1059423231" sldId="273"/>
        </pc:sldMkLst>
        <pc:spChg chg="mod">
          <ac:chgData name="Antonio Ljulj" userId="38728bc7-bfc0-4980-b53e-18e6bbf00371" providerId="ADAL" clId="{C71096D3-2CC3-4D40-989C-359B28C95C3C}" dt="2026-04-02T11:26:46.751" v="4392" actId="1076"/>
          <ac:spMkLst>
            <pc:docMk/>
            <pc:sldMk cId="1059423231" sldId="273"/>
            <ac:spMk id="2" creationId="{5D442C9F-1626-A2E2-904D-F579FC353538}"/>
          </ac:spMkLst>
        </pc:spChg>
        <pc:spChg chg="add mod">
          <ac:chgData name="Antonio Ljulj" userId="38728bc7-bfc0-4980-b53e-18e6bbf00371" providerId="ADAL" clId="{C71096D3-2CC3-4D40-989C-359B28C95C3C}" dt="2026-04-02T11:28:01.019" v="4467" actId="20577"/>
          <ac:spMkLst>
            <pc:docMk/>
            <pc:sldMk cId="1059423231" sldId="273"/>
            <ac:spMk id="6" creationId="{7D400FD5-5276-3996-06C1-3A10CD2213B5}"/>
          </ac:spMkLst>
        </pc:spChg>
        <pc:spChg chg="add mod">
          <ac:chgData name="Antonio Ljulj" userId="38728bc7-bfc0-4980-b53e-18e6bbf00371" providerId="ADAL" clId="{C71096D3-2CC3-4D40-989C-359B28C95C3C}" dt="2026-04-02T11:28:20.321" v="4470" actId="2085"/>
          <ac:spMkLst>
            <pc:docMk/>
            <pc:sldMk cId="1059423231" sldId="273"/>
            <ac:spMk id="7" creationId="{80C0C158-757A-7E30-EE1F-55E520B15103}"/>
          </ac:spMkLst>
        </pc:spChg>
        <pc:spChg chg="add mod">
          <ac:chgData name="Antonio Ljulj" userId="38728bc7-bfc0-4980-b53e-18e6bbf00371" providerId="ADAL" clId="{C71096D3-2CC3-4D40-989C-359B28C95C3C}" dt="2026-04-02T11:29:52.934" v="4511" actId="2085"/>
          <ac:spMkLst>
            <pc:docMk/>
            <pc:sldMk cId="1059423231" sldId="273"/>
            <ac:spMk id="8" creationId="{8F9D32A4-D0A3-1E92-CA2F-D32A928142CF}"/>
          </ac:spMkLst>
        </pc:spChg>
        <pc:spChg chg="add mod">
          <ac:chgData name="Antonio Ljulj" userId="38728bc7-bfc0-4980-b53e-18e6bbf00371" providerId="ADAL" clId="{C71096D3-2CC3-4D40-989C-359B28C95C3C}" dt="2026-04-02T11:32:41.331" v="4630" actId="14100"/>
          <ac:spMkLst>
            <pc:docMk/>
            <pc:sldMk cId="1059423231" sldId="273"/>
            <ac:spMk id="9" creationId="{61D93B25-9D7B-4F85-EC65-BFA02A6E57C4}"/>
          </ac:spMkLst>
        </pc:spChg>
        <pc:spChg chg="add mod">
          <ac:chgData name="Antonio Ljulj" userId="38728bc7-bfc0-4980-b53e-18e6bbf00371" providerId="ADAL" clId="{C71096D3-2CC3-4D40-989C-359B28C95C3C}" dt="2026-04-02T11:38:34.464" v="4832"/>
          <ac:spMkLst>
            <pc:docMk/>
            <pc:sldMk cId="1059423231" sldId="273"/>
            <ac:spMk id="10" creationId="{9094E45F-04C2-842C-6E98-4340DE369319}"/>
          </ac:spMkLst>
        </pc:spChg>
        <pc:picChg chg="add mod ord">
          <ac:chgData name="Antonio Ljulj" userId="38728bc7-bfc0-4980-b53e-18e6bbf00371" providerId="ADAL" clId="{C71096D3-2CC3-4D40-989C-359B28C95C3C}" dt="2026-04-02T11:26:57.305" v="4396" actId="14100"/>
          <ac:picMkLst>
            <pc:docMk/>
            <pc:sldMk cId="1059423231" sldId="273"/>
            <ac:picMk id="5" creationId="{AAC70647-5DBA-F214-13C3-7A7235B3E1F0}"/>
          </ac:picMkLst>
        </pc:picChg>
      </pc:sldChg>
      <pc:sldChg chg="addSp delSp modSp new mod">
        <pc:chgData name="Antonio Ljulj" userId="38728bc7-bfc0-4980-b53e-18e6bbf00371" providerId="ADAL" clId="{C71096D3-2CC3-4D40-989C-359B28C95C3C}" dt="2026-04-02T11:49:02.093" v="5331" actId="1076"/>
        <pc:sldMkLst>
          <pc:docMk/>
          <pc:sldMk cId="1002619023" sldId="274"/>
        </pc:sldMkLst>
        <pc:spChg chg="mod">
          <ac:chgData name="Antonio Ljulj" userId="38728bc7-bfc0-4980-b53e-18e6bbf00371" providerId="ADAL" clId="{C71096D3-2CC3-4D40-989C-359B28C95C3C}" dt="2026-04-02T11:34:18.509" v="4667" actId="1076"/>
          <ac:spMkLst>
            <pc:docMk/>
            <pc:sldMk cId="1002619023" sldId="274"/>
            <ac:spMk id="2" creationId="{1B6344A9-CD51-7027-F4AA-5C2BB335B92D}"/>
          </ac:spMkLst>
        </pc:spChg>
        <pc:spChg chg="add mod">
          <ac:chgData name="Antonio Ljulj" userId="38728bc7-bfc0-4980-b53e-18e6bbf00371" providerId="ADAL" clId="{C71096D3-2CC3-4D40-989C-359B28C95C3C}" dt="2026-04-02T11:49:02.093" v="5331" actId="1076"/>
          <ac:spMkLst>
            <pc:docMk/>
            <pc:sldMk cId="1002619023" sldId="274"/>
            <ac:spMk id="6" creationId="{5E991068-E583-2C49-E38B-588B1336252D}"/>
          </ac:spMkLst>
        </pc:spChg>
        <pc:spChg chg="add mod">
          <ac:chgData name="Antonio Ljulj" userId="38728bc7-bfc0-4980-b53e-18e6bbf00371" providerId="ADAL" clId="{C71096D3-2CC3-4D40-989C-359B28C95C3C}" dt="2026-04-02T11:38:35.862" v="4833"/>
          <ac:spMkLst>
            <pc:docMk/>
            <pc:sldMk cId="1002619023" sldId="274"/>
            <ac:spMk id="7" creationId="{900F0FE6-8CF3-A15C-6159-ED353470ECED}"/>
          </ac:spMkLst>
        </pc:spChg>
        <pc:picChg chg="add mod ord">
          <ac:chgData name="Antonio Ljulj" userId="38728bc7-bfc0-4980-b53e-18e6bbf00371" providerId="ADAL" clId="{C71096D3-2CC3-4D40-989C-359B28C95C3C}" dt="2026-04-02T11:34:45.290" v="4671" actId="1076"/>
          <ac:picMkLst>
            <pc:docMk/>
            <pc:sldMk cId="1002619023" sldId="274"/>
            <ac:picMk id="5" creationId="{0699164A-DA10-4751-9CA8-27EB8B3775B5}"/>
          </ac:picMkLst>
        </pc:picChg>
      </pc:sldChg>
      <pc:sldChg chg="addSp modSp new mod">
        <pc:chgData name="Antonio Ljulj" userId="38728bc7-bfc0-4980-b53e-18e6bbf00371" providerId="ADAL" clId="{C71096D3-2CC3-4D40-989C-359B28C95C3C}" dt="2026-04-02T11:48:18.091" v="5329" actId="20577"/>
        <pc:sldMkLst>
          <pc:docMk/>
          <pc:sldMk cId="2350185156" sldId="275"/>
        </pc:sldMkLst>
        <pc:spChg chg="mod">
          <ac:chgData name="Antonio Ljulj" userId="38728bc7-bfc0-4980-b53e-18e6bbf00371" providerId="ADAL" clId="{C71096D3-2CC3-4D40-989C-359B28C95C3C}" dt="2026-04-02T11:41:34.587" v="4946" actId="20577"/>
          <ac:spMkLst>
            <pc:docMk/>
            <pc:sldMk cId="2350185156" sldId="275"/>
            <ac:spMk id="2" creationId="{17F6DEBB-A624-B9B7-9CA8-9CC2A55A95A9}"/>
          </ac:spMkLst>
        </pc:spChg>
        <pc:spChg chg="mod">
          <ac:chgData name="Antonio Ljulj" userId="38728bc7-bfc0-4980-b53e-18e6bbf00371" providerId="ADAL" clId="{C71096D3-2CC3-4D40-989C-359B28C95C3C}" dt="2026-04-02T11:48:18.091" v="5329" actId="20577"/>
          <ac:spMkLst>
            <pc:docMk/>
            <pc:sldMk cId="2350185156" sldId="275"/>
            <ac:spMk id="3" creationId="{C8B27678-14A1-1DEF-8CBE-DABB253F3350}"/>
          </ac:spMkLst>
        </pc:spChg>
        <pc:picChg chg="add mod">
          <ac:chgData name="Antonio Ljulj" userId="38728bc7-bfc0-4980-b53e-18e6bbf00371" providerId="ADAL" clId="{C71096D3-2CC3-4D40-989C-359B28C95C3C}" dt="2026-04-02T11:47:27.888" v="5311" actId="1076"/>
          <ac:picMkLst>
            <pc:docMk/>
            <pc:sldMk cId="2350185156" sldId="275"/>
            <ac:picMk id="4" creationId="{41B44D74-D93D-94F9-A0F3-C9062EC82299}"/>
          </ac:picMkLst>
        </pc:picChg>
        <pc:picChg chg="add mod">
          <ac:chgData name="Antonio Ljulj" userId="38728bc7-bfc0-4980-b53e-18e6bbf00371" providerId="ADAL" clId="{C71096D3-2CC3-4D40-989C-359B28C95C3C}" dt="2026-04-02T11:47:38.506" v="5313" actId="1076"/>
          <ac:picMkLst>
            <pc:docMk/>
            <pc:sldMk cId="2350185156" sldId="275"/>
            <ac:picMk id="5" creationId="{372F7068-7E7E-2084-C246-BD5EA56A351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AD66-D87F-4FFD-92C7-D86600AE9020}" type="datetimeFigureOut">
              <a:rPr lang="hr-HR" smtClean="0"/>
              <a:t>15.4.2026.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D7134-005E-41C3-829E-4921E322BD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04358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AD66-D87F-4FFD-92C7-D86600AE9020}" type="datetimeFigureOut">
              <a:rPr lang="hr-HR" smtClean="0"/>
              <a:t>15.4.2026.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D7134-005E-41C3-829E-4921E322BD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3622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AD66-D87F-4FFD-92C7-D86600AE9020}" type="datetimeFigureOut">
              <a:rPr lang="hr-HR" smtClean="0"/>
              <a:t>15.4.2026.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D7134-005E-41C3-829E-4921E322BDF5}" type="slidenum">
              <a:rPr lang="hr-HR" smtClean="0"/>
              <a:t>‹#›</a:t>
            </a:fld>
            <a:endParaRPr lang="hr-H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3629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AD66-D87F-4FFD-92C7-D86600AE9020}" type="datetimeFigureOut">
              <a:rPr lang="hr-HR" smtClean="0"/>
              <a:t>15.4.2026.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D7134-005E-41C3-829E-4921E322BD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27285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AD66-D87F-4FFD-92C7-D86600AE9020}" type="datetimeFigureOut">
              <a:rPr lang="hr-HR" smtClean="0"/>
              <a:t>15.4.2026.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D7134-005E-41C3-829E-4921E322BDF5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8411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AD66-D87F-4FFD-92C7-D86600AE9020}" type="datetimeFigureOut">
              <a:rPr lang="hr-HR" smtClean="0"/>
              <a:t>15.4.2026.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D7134-005E-41C3-829E-4921E322BD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8048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AD66-D87F-4FFD-92C7-D86600AE9020}" type="datetimeFigureOut">
              <a:rPr lang="hr-HR" smtClean="0"/>
              <a:t>15.4.2026.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D7134-005E-41C3-829E-4921E322BD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021355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AD66-D87F-4FFD-92C7-D86600AE9020}" type="datetimeFigureOut">
              <a:rPr lang="hr-HR" smtClean="0"/>
              <a:t>15.4.2026.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D7134-005E-41C3-829E-4921E322BD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682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AD66-D87F-4FFD-92C7-D86600AE9020}" type="datetimeFigureOut">
              <a:rPr lang="hr-HR" smtClean="0"/>
              <a:t>15.4.2026.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D7134-005E-41C3-829E-4921E322BD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1384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AD66-D87F-4FFD-92C7-D86600AE9020}" type="datetimeFigureOut">
              <a:rPr lang="hr-HR" smtClean="0"/>
              <a:t>15.4.2026.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D7134-005E-41C3-829E-4921E322BD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8465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AD66-D87F-4FFD-92C7-D86600AE9020}" type="datetimeFigureOut">
              <a:rPr lang="hr-HR" smtClean="0"/>
              <a:t>15.4.2026.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D7134-005E-41C3-829E-4921E322BD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4864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AD66-D87F-4FFD-92C7-D86600AE9020}" type="datetimeFigureOut">
              <a:rPr lang="hr-HR" smtClean="0"/>
              <a:t>15.4.2026.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D7134-005E-41C3-829E-4921E322BD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09785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AD66-D87F-4FFD-92C7-D86600AE9020}" type="datetimeFigureOut">
              <a:rPr lang="hr-HR" smtClean="0"/>
              <a:t>15.4.2026.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D7134-005E-41C3-829E-4921E322BD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29877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AD66-D87F-4FFD-92C7-D86600AE9020}" type="datetimeFigureOut">
              <a:rPr lang="hr-HR" smtClean="0"/>
              <a:t>15.4.2026.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D7134-005E-41C3-829E-4921E322BD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0652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AD66-D87F-4FFD-92C7-D86600AE9020}" type="datetimeFigureOut">
              <a:rPr lang="hr-HR" smtClean="0"/>
              <a:t>15.4.2026.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D7134-005E-41C3-829E-4921E322BD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2347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AD66-D87F-4FFD-92C7-D86600AE9020}" type="datetimeFigureOut">
              <a:rPr lang="hr-HR" smtClean="0"/>
              <a:t>15.4.2026.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D7134-005E-41C3-829E-4921E322BD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95088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FAD66-D87F-4FFD-92C7-D86600AE9020}" type="datetimeFigureOut">
              <a:rPr lang="hr-HR" smtClean="0"/>
              <a:t>15.4.2026.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CED7134-005E-41C3-829E-4921E322BD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4228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293" y="1396683"/>
            <a:ext cx="9134856" cy="2387600"/>
          </a:xfrm>
        </p:spPr>
        <p:txBody>
          <a:bodyPr/>
          <a:lstStyle/>
          <a:p>
            <a:r>
              <a:rPr lang="hr-HR" noProof="1"/>
              <a:t>Metode oksidativnog kloriranja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13518"/>
            <a:ext cx="7885176" cy="1655762"/>
          </a:xfrm>
        </p:spPr>
        <p:txBody>
          <a:bodyPr>
            <a:normAutofit fontScale="92500" lnSpcReduction="20000"/>
          </a:bodyPr>
          <a:lstStyle/>
          <a:p>
            <a:r>
              <a:rPr lang="hr-HR" noProof="1"/>
              <a:t>Antonio Ljulj, mag. pharm.</a:t>
            </a:r>
          </a:p>
          <a:p>
            <a:endParaRPr lang="hr-HR" noProof="1"/>
          </a:p>
          <a:p>
            <a:r>
              <a:rPr lang="hr-HR" noProof="1"/>
              <a:t>Kemijski seminar 1</a:t>
            </a:r>
          </a:p>
          <a:p>
            <a:r>
              <a:rPr lang="hr-HR" noProof="1"/>
              <a:t>Doktorski studij Kemija,</a:t>
            </a:r>
          </a:p>
          <a:p>
            <a:r>
              <a:rPr lang="hr-HR" noProof="1"/>
              <a:t>Smjer: Organska kemija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6757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noProof="1"/>
              <a:t>Prema radu: H. Cui, </a:t>
            </a:r>
            <a:r>
              <a:rPr lang="hr-HR" i="1" noProof="1"/>
              <a:t>Org. Biomol. Chem. </a:t>
            </a:r>
            <a:r>
              <a:rPr lang="hr-HR" noProof="1"/>
              <a:t>22(2024) 1580-1601 </a:t>
            </a:r>
          </a:p>
        </p:txBody>
      </p:sp>
      <p:pic>
        <p:nvPicPr>
          <p:cNvPr id="5" name="Slika 9">
            <a:extLst>
              <a:ext uri="{FF2B5EF4-FFF2-40B4-BE49-F238E27FC236}">
                <a16:creationId xmlns:a16="http://schemas.microsoft.com/office/drawing/2014/main" id="{5D2B95E0-365F-B027-6202-0C64EC1C2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944" y="0"/>
            <a:ext cx="2531447" cy="1595070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47546502-BA96-2D14-6133-67D91253D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2064" y="1586419"/>
            <a:ext cx="3624496" cy="475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ctr" defTabSz="914400" fontAlgn="base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sz="1400" noProof="1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PRIRODOSLOVNO-MATEMATIČKI FAKULTET</a:t>
            </a:r>
          </a:p>
          <a:p>
            <a:pPr marR="0" lvl="0" indent="0" algn="ctr" defTabSz="914400" fontAlgn="base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sz="1400" noProof="1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Kemijski odsjek</a:t>
            </a:r>
          </a:p>
        </p:txBody>
      </p:sp>
    </p:spTree>
    <p:extLst>
      <p:ext uri="{BB962C8B-B14F-4D97-AF65-F5344CB8AC3E}">
        <p14:creationId xmlns:p14="http://schemas.microsoft.com/office/powerpoint/2010/main" val="249534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0C8AC-ECA5-61DE-9BE4-AFB7082D5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0104"/>
            <a:ext cx="8596668" cy="1320800"/>
          </a:xfrm>
        </p:spPr>
        <p:txBody>
          <a:bodyPr/>
          <a:lstStyle/>
          <a:p>
            <a:r>
              <a:rPr lang="hr-HR" noProof="1"/>
              <a:t>Kloriranje aromata dikloretanom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486A430-2B80-9AFE-7EC3-A2DEE6856F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8340" y="684127"/>
            <a:ext cx="5069780" cy="58045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C58B9F-AB94-FED6-85F4-E55006FA4443}"/>
              </a:ext>
            </a:extLst>
          </p:cNvPr>
          <p:cNvSpPr txBox="1"/>
          <p:nvPr/>
        </p:nvSpPr>
        <p:spPr>
          <a:xfrm>
            <a:off x="329184" y="6488668"/>
            <a:ext cx="6757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noProof="1">
                <a:solidFill>
                  <a:schemeClr val="bg2">
                    <a:lumMod val="75000"/>
                  </a:schemeClr>
                </a:solidFill>
              </a:rPr>
              <a:t>H. Cui, </a:t>
            </a:r>
            <a:r>
              <a:rPr lang="hr-HR" sz="1400" i="1" noProof="1">
                <a:solidFill>
                  <a:schemeClr val="bg2">
                    <a:lumMod val="75000"/>
                  </a:schemeClr>
                </a:solidFill>
              </a:rPr>
              <a:t>Org. Biomol. Chem. </a:t>
            </a:r>
            <a:r>
              <a:rPr lang="hr-HR" sz="1400" noProof="1">
                <a:solidFill>
                  <a:schemeClr val="bg2">
                    <a:lumMod val="75000"/>
                  </a:schemeClr>
                </a:solidFill>
              </a:rPr>
              <a:t>22(2024) 1580-1601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80F701-0A2E-6435-51CD-370F054E40AD}"/>
              </a:ext>
            </a:extLst>
          </p:cNvPr>
          <p:cNvSpPr txBox="1"/>
          <p:nvPr/>
        </p:nvSpPr>
        <p:spPr>
          <a:xfrm>
            <a:off x="4956119" y="5037393"/>
            <a:ext cx="1139881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000" noProof="1">
                <a:latin typeface="Amasis MT Pro Black" panose="020F0502020204030204" pitchFamily="18" charset="0"/>
              </a:rPr>
              <a:t>Put A</a:t>
            </a:r>
          </a:p>
          <a:p>
            <a:endParaRPr lang="hr-HR" sz="900" noProof="1">
              <a:latin typeface="Amasis MT Pro Black" panose="020F0502020204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9A529D-417D-1584-11E7-62CBDB790E04}"/>
              </a:ext>
            </a:extLst>
          </p:cNvPr>
          <p:cNvSpPr txBox="1"/>
          <p:nvPr/>
        </p:nvSpPr>
        <p:spPr>
          <a:xfrm>
            <a:off x="7162602" y="4845033"/>
            <a:ext cx="1139881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000" noProof="1">
                <a:latin typeface="Amasis MT Pro Black" panose="020F0502020204030204" pitchFamily="18" charset="0"/>
              </a:rPr>
              <a:t>katoda</a:t>
            </a:r>
          </a:p>
          <a:p>
            <a:endParaRPr lang="hr-HR" sz="900" noProof="1">
              <a:latin typeface="Amasis MT Pro Black" panose="020F0502020204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E8E5E2-7E92-EEB5-7622-C3DA88E5EB2B}"/>
              </a:ext>
            </a:extLst>
          </p:cNvPr>
          <p:cNvSpPr txBox="1"/>
          <p:nvPr/>
        </p:nvSpPr>
        <p:spPr>
          <a:xfrm>
            <a:off x="2349554" y="3830856"/>
            <a:ext cx="1139881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000" noProof="1">
                <a:latin typeface="Amasis MT Pro Black" panose="020F0502020204030204" pitchFamily="18" charset="0"/>
              </a:rPr>
              <a:t>Reakcijski put</a:t>
            </a:r>
          </a:p>
          <a:p>
            <a:endParaRPr lang="hr-HR" sz="900" noProof="1">
              <a:latin typeface="Amasis MT Pro Black" panose="020F05020202040302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1B6711-A8B1-1848-28B7-D82475D959ED}"/>
              </a:ext>
            </a:extLst>
          </p:cNvPr>
          <p:cNvSpPr/>
          <p:nvPr/>
        </p:nvSpPr>
        <p:spPr>
          <a:xfrm>
            <a:off x="3403858" y="3830856"/>
            <a:ext cx="331474" cy="13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noProof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15F776-CD00-9778-BB95-5CEEC8D48328}"/>
              </a:ext>
            </a:extLst>
          </p:cNvPr>
          <p:cNvSpPr/>
          <p:nvPr/>
        </p:nvSpPr>
        <p:spPr>
          <a:xfrm>
            <a:off x="2748340" y="1170432"/>
            <a:ext cx="1613348" cy="3847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noProof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D0A98F-9140-1A5B-A278-6A8C352E8BF3}"/>
              </a:ext>
            </a:extLst>
          </p:cNvPr>
          <p:cNvSpPr/>
          <p:nvPr/>
        </p:nvSpPr>
        <p:spPr>
          <a:xfrm>
            <a:off x="6391656" y="1170432"/>
            <a:ext cx="1426464" cy="220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noProof="1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27B02E-C8EC-7D6B-FF7F-EBCD2094926D}"/>
              </a:ext>
            </a:extLst>
          </p:cNvPr>
          <p:cNvSpPr txBox="1"/>
          <p:nvPr/>
        </p:nvSpPr>
        <p:spPr>
          <a:xfrm>
            <a:off x="4956118" y="6324419"/>
            <a:ext cx="1139881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000" noProof="1">
                <a:latin typeface="Amasis MT Pro Black" panose="020F0502020204030204" pitchFamily="18" charset="0"/>
              </a:rPr>
              <a:t>Put B</a:t>
            </a:r>
          </a:p>
          <a:p>
            <a:endParaRPr lang="hr-HR" sz="900" noProof="1">
              <a:latin typeface="Amasis MT Pro Black" panose="020F0502020204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D87F56-2FAF-2111-7F53-E07450D52628}"/>
              </a:ext>
            </a:extLst>
          </p:cNvPr>
          <p:cNvSpPr txBox="1"/>
          <p:nvPr/>
        </p:nvSpPr>
        <p:spPr>
          <a:xfrm>
            <a:off x="2415133" y="4837457"/>
            <a:ext cx="1139881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000" noProof="1">
                <a:latin typeface="Amasis MT Pro Black" panose="020F0502020204030204" pitchFamily="18" charset="0"/>
              </a:rPr>
              <a:t>anoda</a:t>
            </a:r>
          </a:p>
          <a:p>
            <a:endParaRPr lang="hr-HR" sz="900" noProof="1">
              <a:latin typeface="Amasis MT Pro Black" panose="020F0502020204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387DD8-5A48-278D-3F13-25427FC55AFF}"/>
              </a:ext>
            </a:extLst>
          </p:cNvPr>
          <p:cNvSpPr txBox="1"/>
          <p:nvPr/>
        </p:nvSpPr>
        <p:spPr>
          <a:xfrm>
            <a:off x="322011" y="4637033"/>
            <a:ext cx="2259726" cy="71508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noProof="1"/>
              <a:t>Više istovremenih reakcijskih puteva</a:t>
            </a:r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856E4A5D-98B5-8E81-92B1-6D09A673779F}"/>
              </a:ext>
            </a:extLst>
          </p:cNvPr>
          <p:cNvSpPr/>
          <p:nvPr/>
        </p:nvSpPr>
        <p:spPr>
          <a:xfrm>
            <a:off x="193216" y="4511950"/>
            <a:ext cx="271935" cy="25016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noProof="1"/>
          </a:p>
        </p:txBody>
      </p:sp>
    </p:spTree>
    <p:extLst>
      <p:ext uri="{BB962C8B-B14F-4D97-AF65-F5344CB8AC3E}">
        <p14:creationId xmlns:p14="http://schemas.microsoft.com/office/powerpoint/2010/main" val="3341019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1"/>
              <a:t>Fotokemijske metode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90"/>
            <a:ext cx="3634064" cy="1771332"/>
          </a:xfrm>
        </p:spPr>
        <p:txBody>
          <a:bodyPr>
            <a:normAutofit lnSpcReduction="10000"/>
          </a:bodyPr>
          <a:lstStyle/>
          <a:p>
            <a:r>
              <a:rPr lang="hr-HR" noProof="1"/>
              <a:t>Inspiriran halogenazama</a:t>
            </a:r>
          </a:p>
          <a:p>
            <a:r>
              <a:rPr lang="hr-HR" noProof="1"/>
              <a:t>Flavinski fotokatalizator</a:t>
            </a:r>
          </a:p>
          <a:p>
            <a:r>
              <a:rPr lang="hr-HR" i="1" noProof="1"/>
              <a:t>In situ </a:t>
            </a:r>
            <a:r>
              <a:rPr lang="hr-HR" noProof="1"/>
              <a:t>nastaje OCl</a:t>
            </a:r>
            <a:r>
              <a:rPr lang="hr-HR" baseline="30000" noProof="1"/>
              <a:t>-</a:t>
            </a:r>
          </a:p>
          <a:p>
            <a:r>
              <a:rPr lang="hr-HR" noProof="1"/>
              <a:t>Razvoj novih fotokatalizatora (DDQ, rutenijevi kompleksi…)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B187E5-908E-7C2F-CE45-1D812439003B}"/>
              </a:ext>
            </a:extLst>
          </p:cNvPr>
          <p:cNvSpPr txBox="1"/>
          <p:nvPr/>
        </p:nvSpPr>
        <p:spPr>
          <a:xfrm>
            <a:off x="329184" y="6488668"/>
            <a:ext cx="6757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noProof="1">
                <a:solidFill>
                  <a:schemeClr val="bg2">
                    <a:lumMod val="75000"/>
                  </a:schemeClr>
                </a:solidFill>
              </a:rPr>
              <a:t>H. Cui, </a:t>
            </a:r>
            <a:r>
              <a:rPr lang="hr-HR" sz="1400" i="1" noProof="1">
                <a:solidFill>
                  <a:schemeClr val="bg2">
                    <a:lumMod val="75000"/>
                  </a:schemeClr>
                </a:solidFill>
              </a:rPr>
              <a:t>Org. Biomol. Chem. </a:t>
            </a:r>
            <a:r>
              <a:rPr lang="hr-HR" sz="1400" noProof="1">
                <a:solidFill>
                  <a:schemeClr val="bg2">
                    <a:lumMod val="75000"/>
                  </a:schemeClr>
                </a:solidFill>
              </a:rPr>
              <a:t>22(2024) 1580-1601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B3981A8-B831-8A4D-2DC5-D4CB0646C27F}"/>
              </a:ext>
            </a:extLst>
          </p:cNvPr>
          <p:cNvSpPr txBox="1">
            <a:spLocks/>
          </p:cNvSpPr>
          <p:nvPr/>
        </p:nvSpPr>
        <p:spPr>
          <a:xfrm>
            <a:off x="677334" y="4400869"/>
            <a:ext cx="3218010" cy="17713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ebdings" panose="05030102010509060703" pitchFamily="18" charset="2"/>
              <a:buChar char="a"/>
            </a:pPr>
            <a:r>
              <a:rPr lang="hr-HR" noProof="1"/>
              <a:t>Blagi reakcijski uvjeti</a:t>
            </a:r>
          </a:p>
          <a:p>
            <a:pPr>
              <a:buFont typeface="Webdings" panose="05030102010509060703" pitchFamily="18" charset="2"/>
              <a:buChar char="a"/>
            </a:pPr>
            <a:r>
              <a:rPr lang="hr-HR" noProof="1"/>
              <a:t>Širi spektar supstrata od enzimatskih metoda</a:t>
            </a:r>
          </a:p>
          <a:p>
            <a:pPr>
              <a:buFont typeface="Webdings" panose="05030102010509060703" pitchFamily="18" charset="2"/>
              <a:buChar char="a"/>
            </a:pPr>
            <a:endParaRPr lang="hr-HR" noProof="1"/>
          </a:p>
          <a:p>
            <a:pPr>
              <a:buClr>
                <a:srgbClr val="C00000"/>
              </a:buClr>
              <a:buFont typeface="Trebuchet MS" panose="020B0603020202020204" pitchFamily="34" charset="0"/>
              <a:buChar char="­"/>
            </a:pPr>
            <a:r>
              <a:rPr lang="hr-HR" noProof="1"/>
              <a:t>Uglavnom za aromatske sustave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7EFAC6-A000-E9BD-6696-D517CA640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224" y="1417021"/>
            <a:ext cx="2380952" cy="43714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D292459-4065-A09C-535C-0A42901CBA48}"/>
              </a:ext>
            </a:extLst>
          </p:cNvPr>
          <p:cNvSpPr txBox="1"/>
          <p:nvPr/>
        </p:nvSpPr>
        <p:spPr>
          <a:xfrm>
            <a:off x="5366004" y="5711315"/>
            <a:ext cx="3441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noProof="1"/>
              <a:t>FAD (flavin adenin dinukleotid)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1EFDCB-73C0-4623-8599-0D33EBE4BAA8}"/>
              </a:ext>
            </a:extLst>
          </p:cNvPr>
          <p:cNvSpPr txBox="1">
            <a:spLocks/>
          </p:cNvSpPr>
          <p:nvPr/>
        </p:nvSpPr>
        <p:spPr>
          <a:xfrm>
            <a:off x="677334" y="5518182"/>
            <a:ext cx="3218010" cy="1771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ebdings" panose="05030102010509060703" pitchFamily="18" charset="2"/>
              <a:buChar char="a"/>
            </a:pPr>
            <a:endParaRPr lang="hr-HR" noProof="1"/>
          </a:p>
          <a:p>
            <a:pPr>
              <a:buFont typeface="Webdings" panose="05030102010509060703" pitchFamily="18" charset="2"/>
              <a:buChar char="a"/>
            </a:pPr>
            <a:endParaRPr lang="hr-HR" noProof="1"/>
          </a:p>
        </p:txBody>
      </p:sp>
    </p:spTree>
    <p:extLst>
      <p:ext uri="{BB962C8B-B14F-4D97-AF65-F5344CB8AC3E}">
        <p14:creationId xmlns:p14="http://schemas.microsoft.com/office/powerpoint/2010/main" val="516964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1E61F-749A-6274-4AFE-F5C569BFA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hr-HR" noProof="1"/>
              <a:t>Kloriranje aromata uz flavinski fotokatalizator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C13E27-A638-1A3F-BF62-DB47C1EC6D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8057" y="1399126"/>
            <a:ext cx="7243356" cy="47204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D82076-1E3A-EC2C-28A6-94542209D662}"/>
              </a:ext>
            </a:extLst>
          </p:cNvPr>
          <p:cNvSpPr txBox="1"/>
          <p:nvPr/>
        </p:nvSpPr>
        <p:spPr>
          <a:xfrm>
            <a:off x="329184" y="6488668"/>
            <a:ext cx="6757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noProof="1">
                <a:solidFill>
                  <a:schemeClr val="bg2">
                    <a:lumMod val="75000"/>
                  </a:schemeClr>
                </a:solidFill>
              </a:rPr>
              <a:t>H. Cui, </a:t>
            </a:r>
            <a:r>
              <a:rPr lang="hr-HR" sz="1400" i="1" noProof="1">
                <a:solidFill>
                  <a:schemeClr val="bg2">
                    <a:lumMod val="75000"/>
                  </a:schemeClr>
                </a:solidFill>
              </a:rPr>
              <a:t>Org. Biomol. Chem. </a:t>
            </a:r>
            <a:r>
              <a:rPr lang="hr-HR" sz="1400" noProof="1">
                <a:solidFill>
                  <a:schemeClr val="bg2">
                    <a:lumMod val="75000"/>
                  </a:schemeClr>
                </a:solidFill>
              </a:rPr>
              <a:t>22(2024) 1580-1601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83D3D4-0D47-FB5B-D9C5-68A2AFC844D2}"/>
              </a:ext>
            </a:extLst>
          </p:cNvPr>
          <p:cNvSpPr/>
          <p:nvPr/>
        </p:nvSpPr>
        <p:spPr>
          <a:xfrm>
            <a:off x="5340096" y="2066544"/>
            <a:ext cx="1865376" cy="246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noProof="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E542F6-F981-EED0-FCBA-F6A1AACE116B}"/>
              </a:ext>
            </a:extLst>
          </p:cNvPr>
          <p:cNvSpPr/>
          <p:nvPr/>
        </p:nvSpPr>
        <p:spPr>
          <a:xfrm>
            <a:off x="630936" y="2066544"/>
            <a:ext cx="1993392" cy="384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noProof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75C545-6E93-7E6A-11E0-54E1E10EF5ED}"/>
              </a:ext>
            </a:extLst>
          </p:cNvPr>
          <p:cNvSpPr txBox="1"/>
          <p:nvPr/>
        </p:nvSpPr>
        <p:spPr>
          <a:xfrm>
            <a:off x="329184" y="4215048"/>
            <a:ext cx="162763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100" noProof="1">
                <a:latin typeface="Amasis MT Pro Black" panose="020F0502020204030204" pitchFamily="18" charset="0"/>
              </a:rPr>
              <a:t>Reakcijski put</a:t>
            </a:r>
          </a:p>
          <a:p>
            <a:endParaRPr lang="hr-HR" sz="900" noProof="1">
              <a:latin typeface="Amasis MT Pro Black" panose="020F0502020204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B656AC-E069-2017-CEF2-762006F5C787}"/>
              </a:ext>
            </a:extLst>
          </p:cNvPr>
          <p:cNvSpPr txBox="1"/>
          <p:nvPr/>
        </p:nvSpPr>
        <p:spPr>
          <a:xfrm>
            <a:off x="7891272" y="1336763"/>
            <a:ext cx="19202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noProof="1"/>
              <a:t>Nedostatci:</a:t>
            </a:r>
          </a:p>
          <a:p>
            <a:endParaRPr lang="hr-HR" noProof="1"/>
          </a:p>
          <a:p>
            <a:r>
              <a:rPr lang="hr-HR" noProof="1"/>
              <a:t>previše eletronima bogati sustavi – </a:t>
            </a:r>
            <a:r>
              <a:rPr lang="hr-HR" noProof="1">
                <a:solidFill>
                  <a:srgbClr val="C00000"/>
                </a:solidFill>
              </a:rPr>
              <a:t>neselektivni</a:t>
            </a:r>
          </a:p>
          <a:p>
            <a:endParaRPr lang="hr-HR" noProof="1"/>
          </a:p>
          <a:p>
            <a:r>
              <a:rPr lang="hr-HR" noProof="1"/>
              <a:t>Elektronima siromašni sustavi – </a:t>
            </a:r>
            <a:r>
              <a:rPr lang="hr-HR" noProof="1">
                <a:solidFill>
                  <a:srgbClr val="0070C0"/>
                </a:solidFill>
              </a:rPr>
              <a:t>nema reakcije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0243F85-F63A-D696-4E7B-E562BE9CEC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2418">
            <a:off x="8622349" y="655104"/>
            <a:ext cx="1690978" cy="169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520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F9262-6081-A6DB-A43F-3A15ABB52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hr-HR" noProof="1"/>
              <a:t>Kloriranje fenola uz DDQ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4E3CE1-F56E-95A5-A8E0-BEE50DE49C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2686" y="822960"/>
            <a:ext cx="5866790" cy="56692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51A29C-7DF4-50F7-A51D-1A25C156C4B0}"/>
              </a:ext>
            </a:extLst>
          </p:cNvPr>
          <p:cNvSpPr txBox="1"/>
          <p:nvPr/>
        </p:nvSpPr>
        <p:spPr>
          <a:xfrm>
            <a:off x="2806755" y="2870879"/>
            <a:ext cx="1125166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000" noProof="1">
                <a:latin typeface="Amasis MT Pro Black" panose="020F0502020204030204" pitchFamily="18" charset="0"/>
              </a:rPr>
              <a:t>Reakcijski put</a:t>
            </a:r>
          </a:p>
          <a:p>
            <a:endParaRPr lang="hr-HR" sz="900" noProof="1">
              <a:latin typeface="Amasis MT Pro Black" panose="020F050202020403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A883C8-4163-8270-16FA-F56B4770CF18}"/>
              </a:ext>
            </a:extLst>
          </p:cNvPr>
          <p:cNvSpPr/>
          <p:nvPr/>
        </p:nvSpPr>
        <p:spPr>
          <a:xfrm>
            <a:off x="3127248" y="1325880"/>
            <a:ext cx="2221992" cy="3847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noProof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B9D7EA-23B0-154E-9A60-4849F19D9CE0}"/>
              </a:ext>
            </a:extLst>
          </p:cNvPr>
          <p:cNvSpPr/>
          <p:nvPr/>
        </p:nvSpPr>
        <p:spPr>
          <a:xfrm>
            <a:off x="7159752" y="1325880"/>
            <a:ext cx="1591056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noProof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FD79BF-7965-F848-13D8-9B1F127A8D7A}"/>
              </a:ext>
            </a:extLst>
          </p:cNvPr>
          <p:cNvSpPr/>
          <p:nvPr/>
        </p:nvSpPr>
        <p:spPr>
          <a:xfrm>
            <a:off x="3909061" y="2967058"/>
            <a:ext cx="329183" cy="1923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noProof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0D15E5-94F5-3747-6198-32F39A2EB2BA}"/>
              </a:ext>
            </a:extLst>
          </p:cNvPr>
          <p:cNvSpPr txBox="1"/>
          <p:nvPr/>
        </p:nvSpPr>
        <p:spPr>
          <a:xfrm>
            <a:off x="329184" y="6488668"/>
            <a:ext cx="6757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noProof="1">
                <a:solidFill>
                  <a:schemeClr val="bg2">
                    <a:lumMod val="75000"/>
                  </a:schemeClr>
                </a:solidFill>
              </a:rPr>
              <a:t>H. Cui, </a:t>
            </a:r>
            <a:r>
              <a:rPr lang="hr-HR" sz="1400" i="1" noProof="1">
                <a:solidFill>
                  <a:schemeClr val="bg2">
                    <a:lumMod val="75000"/>
                  </a:schemeClr>
                </a:solidFill>
              </a:rPr>
              <a:t>Org. Biomol. Chem. </a:t>
            </a:r>
            <a:r>
              <a:rPr lang="hr-HR" sz="1400" noProof="1">
                <a:solidFill>
                  <a:schemeClr val="bg2">
                    <a:lumMod val="75000"/>
                  </a:schemeClr>
                </a:solidFill>
              </a:rPr>
              <a:t>22(2024) 1580-1601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4009F7-77A3-D932-A04A-D32255785071}"/>
              </a:ext>
            </a:extLst>
          </p:cNvPr>
          <p:cNvSpPr txBox="1"/>
          <p:nvPr/>
        </p:nvSpPr>
        <p:spPr>
          <a:xfrm>
            <a:off x="261450" y="3602401"/>
            <a:ext cx="2731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noProof="1"/>
              <a:t>Važan omjer fenola i DDQ</a:t>
            </a:r>
            <a:br>
              <a:rPr lang="hr-HR" noProof="1"/>
            </a:br>
            <a:r>
              <a:rPr lang="hr-HR" noProof="1"/>
              <a:t>	- moguća oksidacija 	fenola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E425BA2-2EB5-EE50-3C8C-863FF6DF30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2418">
            <a:off x="-411733" y="2217749"/>
            <a:ext cx="1690978" cy="169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564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893D5D2-AF6D-AF7B-1C2D-7A2AC5E6E6BB}"/>
              </a:ext>
            </a:extLst>
          </p:cNvPr>
          <p:cNvSpPr/>
          <p:nvPr/>
        </p:nvSpPr>
        <p:spPr>
          <a:xfrm>
            <a:off x="5522976" y="5224307"/>
            <a:ext cx="2450592" cy="108604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noProof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728D6F-6B15-0506-D7CC-1E455E9CA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316"/>
            <a:ext cx="8596668" cy="1320800"/>
          </a:xfrm>
        </p:spPr>
        <p:txBody>
          <a:bodyPr/>
          <a:lstStyle/>
          <a:p>
            <a:r>
              <a:rPr lang="hr-HR" noProof="1"/>
              <a:t>Kloriranje sp</a:t>
            </a:r>
            <a:r>
              <a:rPr lang="hr-HR" baseline="30000" noProof="1"/>
              <a:t>3</a:t>
            </a:r>
            <a:r>
              <a:rPr lang="hr-HR" noProof="1"/>
              <a:t> ugljika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B1918CB-F21F-E9E9-CC69-B028D049B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591" y="1090671"/>
            <a:ext cx="7245761" cy="36810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004E46-ECAE-879D-46F2-C4D7FD794CA1}"/>
              </a:ext>
            </a:extLst>
          </p:cNvPr>
          <p:cNvSpPr txBox="1"/>
          <p:nvPr/>
        </p:nvSpPr>
        <p:spPr>
          <a:xfrm>
            <a:off x="914400" y="5413248"/>
            <a:ext cx="4608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noProof="1"/>
              <a:t>Oxone= 2KHSO</a:t>
            </a:r>
            <a:r>
              <a:rPr lang="hr-HR" baseline="-25000" noProof="1"/>
              <a:t>5</a:t>
            </a:r>
            <a:r>
              <a:rPr lang="hr-HR" noProof="1"/>
              <a:t>·KHSO</a:t>
            </a:r>
            <a:r>
              <a:rPr lang="hr-HR" baseline="-25000" noProof="1"/>
              <a:t>4</a:t>
            </a:r>
            <a:r>
              <a:rPr lang="hr-HR" noProof="1"/>
              <a:t>·K</a:t>
            </a:r>
            <a:r>
              <a:rPr lang="hr-HR" baseline="-25000" noProof="1"/>
              <a:t>2</a:t>
            </a:r>
            <a:r>
              <a:rPr lang="hr-HR" noProof="1"/>
              <a:t>SO</a:t>
            </a:r>
            <a:r>
              <a:rPr lang="hr-HR" baseline="-25000" noProof="1"/>
              <a:t>4</a:t>
            </a:r>
            <a:endParaRPr lang="hr-HR" noProof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6655BF-226D-A62F-F54C-1151DFBDAD47}"/>
              </a:ext>
            </a:extLst>
          </p:cNvPr>
          <p:cNvSpPr txBox="1"/>
          <p:nvPr/>
        </p:nvSpPr>
        <p:spPr>
          <a:xfrm>
            <a:off x="1220274" y="3520103"/>
            <a:ext cx="150463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100" noProof="1">
                <a:latin typeface="Amasis MT Pro Black" panose="020F0502020204030204" pitchFamily="18" charset="0"/>
              </a:rPr>
              <a:t>Reakcijski put</a:t>
            </a:r>
          </a:p>
          <a:p>
            <a:endParaRPr lang="hr-HR" sz="900" noProof="1">
              <a:latin typeface="Amasis MT Pro Black" panose="020F050202020403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8F163C-F1AB-C8EA-65B9-FA0C3D6D4226}"/>
              </a:ext>
            </a:extLst>
          </p:cNvPr>
          <p:cNvSpPr/>
          <p:nvPr/>
        </p:nvSpPr>
        <p:spPr>
          <a:xfrm>
            <a:off x="1810512" y="1664208"/>
            <a:ext cx="1655064" cy="3474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noProof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DC378A-F309-CCEC-3751-17F920D486D2}"/>
              </a:ext>
            </a:extLst>
          </p:cNvPr>
          <p:cNvSpPr/>
          <p:nvPr/>
        </p:nvSpPr>
        <p:spPr>
          <a:xfrm>
            <a:off x="5986272" y="1572768"/>
            <a:ext cx="2106168" cy="3474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noProof="1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6C68A55-B719-3C44-DDFD-1E90614BA4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80" y="5269036"/>
            <a:ext cx="2151888" cy="859411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E0518B9E-7C12-AA98-117A-C2ED10076F8F}"/>
              </a:ext>
            </a:extLst>
          </p:cNvPr>
          <p:cNvSpPr/>
          <p:nvPr/>
        </p:nvSpPr>
        <p:spPr>
          <a:xfrm>
            <a:off x="4152030" y="5566182"/>
            <a:ext cx="1224642" cy="24812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noProof="1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F2D9A7-11B7-5761-E9F5-C7AE34ED5C85}"/>
              </a:ext>
            </a:extLst>
          </p:cNvPr>
          <p:cNvSpPr/>
          <p:nvPr/>
        </p:nvSpPr>
        <p:spPr>
          <a:xfrm>
            <a:off x="4074306" y="1261872"/>
            <a:ext cx="1210926" cy="193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noProof="1"/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id="{9209C2DE-DCA3-4716-39CB-C89E2CFE8D34}"/>
              </a:ext>
            </a:extLst>
          </p:cNvPr>
          <p:cNvSpPr txBox="1"/>
          <p:nvPr/>
        </p:nvSpPr>
        <p:spPr>
          <a:xfrm>
            <a:off x="329184" y="6488668"/>
            <a:ext cx="6757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noProof="1">
                <a:solidFill>
                  <a:schemeClr val="bg2">
                    <a:lumMod val="75000"/>
                  </a:schemeClr>
                </a:solidFill>
              </a:rPr>
              <a:t>H. Cui, </a:t>
            </a:r>
            <a:r>
              <a:rPr lang="hr-HR" sz="1400" i="1" noProof="1">
                <a:solidFill>
                  <a:schemeClr val="bg2">
                    <a:lumMod val="75000"/>
                  </a:schemeClr>
                </a:solidFill>
              </a:rPr>
              <a:t>Org. Biomol. Chem. </a:t>
            </a:r>
            <a:r>
              <a:rPr lang="hr-HR" sz="1400" noProof="1">
                <a:solidFill>
                  <a:schemeClr val="bg2">
                    <a:lumMod val="75000"/>
                  </a:schemeClr>
                </a:solidFill>
              </a:rPr>
              <a:t>22(2024) 1580-1601 </a:t>
            </a:r>
          </a:p>
        </p:txBody>
      </p:sp>
    </p:spTree>
    <p:extLst>
      <p:ext uri="{BB962C8B-B14F-4D97-AF65-F5344CB8AC3E}">
        <p14:creationId xmlns:p14="http://schemas.microsoft.com/office/powerpoint/2010/main" val="4176799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1"/>
              <a:t>Biokatalitičke metode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90168"/>
            <a:ext cx="8596668" cy="3880773"/>
          </a:xfrm>
        </p:spPr>
        <p:txBody>
          <a:bodyPr/>
          <a:lstStyle/>
          <a:p>
            <a:r>
              <a:rPr lang="hr-HR" noProof="1"/>
              <a:t>Enzimi halogenaze</a:t>
            </a:r>
            <a:br>
              <a:rPr lang="hr-HR" noProof="1"/>
            </a:br>
            <a:r>
              <a:rPr lang="hr-HR" noProof="1"/>
              <a:t>-FAD ovisne halogenaze</a:t>
            </a:r>
          </a:p>
          <a:p>
            <a:r>
              <a:rPr lang="hr-HR" noProof="1"/>
              <a:t>RebH (Triptofan 7-halogenaza)</a:t>
            </a:r>
            <a:br>
              <a:rPr lang="hr-HR" noProof="1"/>
            </a:br>
            <a:r>
              <a:rPr lang="hr-HR" noProof="1"/>
              <a:t>-kloriranje indola</a:t>
            </a:r>
          </a:p>
          <a:p>
            <a:endParaRPr lang="hr-HR" noProof="1"/>
          </a:p>
          <a:p>
            <a:endParaRPr lang="hr-HR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D1BBCE-8269-D988-5EEF-99F340F32726}"/>
              </a:ext>
            </a:extLst>
          </p:cNvPr>
          <p:cNvSpPr txBox="1"/>
          <p:nvPr/>
        </p:nvSpPr>
        <p:spPr>
          <a:xfrm>
            <a:off x="329184" y="6488668"/>
            <a:ext cx="6757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noProof="1">
                <a:solidFill>
                  <a:schemeClr val="bg2">
                    <a:lumMod val="75000"/>
                  </a:schemeClr>
                </a:solidFill>
              </a:rPr>
              <a:t>H. Cui, </a:t>
            </a:r>
            <a:r>
              <a:rPr lang="hr-HR" sz="1400" i="1" noProof="1">
                <a:solidFill>
                  <a:schemeClr val="bg2">
                    <a:lumMod val="75000"/>
                  </a:schemeClr>
                </a:solidFill>
              </a:rPr>
              <a:t>Org. Biomol. Chem. </a:t>
            </a:r>
            <a:r>
              <a:rPr lang="hr-HR" sz="1400" noProof="1">
                <a:solidFill>
                  <a:schemeClr val="bg2">
                    <a:lumMod val="75000"/>
                  </a:schemeClr>
                </a:solidFill>
              </a:rPr>
              <a:t>22(2024) 1580-1601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F6E38C-5306-29B9-6EBF-5BEBD1580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1" t="6586" r="23045" b="4109"/>
          <a:stretch>
            <a:fillRect/>
          </a:stretch>
        </p:blipFill>
        <p:spPr>
          <a:xfrm>
            <a:off x="6096000" y="321454"/>
            <a:ext cx="2865120" cy="44318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1E213F-F8CF-F271-3874-18DB59CD28A7}"/>
              </a:ext>
            </a:extLst>
          </p:cNvPr>
          <p:cNvSpPr txBox="1"/>
          <p:nvPr/>
        </p:nvSpPr>
        <p:spPr>
          <a:xfrm>
            <a:off x="5751576" y="4751011"/>
            <a:ext cx="401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noProof="1"/>
              <a:t>RebH enzim</a:t>
            </a:r>
          </a:p>
          <a:p>
            <a:r>
              <a:rPr lang="hr-HR" noProof="1">
                <a:solidFill>
                  <a:schemeClr val="bg1">
                    <a:lumMod val="50000"/>
                  </a:schemeClr>
                </a:solidFill>
              </a:rPr>
              <a:t>Izvor: www.rcsb.org/structure/2AQJ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BF7D65D-6E4A-8109-BA3F-485CEE701220}"/>
              </a:ext>
            </a:extLst>
          </p:cNvPr>
          <p:cNvSpPr txBox="1">
            <a:spLocks/>
          </p:cNvSpPr>
          <p:nvPr/>
        </p:nvSpPr>
        <p:spPr>
          <a:xfrm>
            <a:off x="677334" y="3621024"/>
            <a:ext cx="5540586" cy="27980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ebdings" panose="05030102010509060703" pitchFamily="18" charset="2"/>
              <a:buChar char="a"/>
            </a:pPr>
            <a:r>
              <a:rPr lang="hr-HR" noProof="1"/>
              <a:t>Iznimno selektivni</a:t>
            </a:r>
          </a:p>
          <a:p>
            <a:pPr>
              <a:buFont typeface="Webdings" panose="05030102010509060703" pitchFamily="18" charset="2"/>
              <a:buChar char="a"/>
            </a:pPr>
            <a:r>
              <a:rPr lang="hr-HR" noProof="1"/>
              <a:t>Moguće uvoditi mutacije za proširenje spektra supstrata</a:t>
            </a:r>
          </a:p>
          <a:p>
            <a:pPr>
              <a:buFont typeface="Webdings" panose="05030102010509060703" pitchFamily="18" charset="2"/>
              <a:buChar char="a"/>
            </a:pPr>
            <a:r>
              <a:rPr lang="hr-HR" noProof="1"/>
              <a:t>Stereoselektivna sinteza</a:t>
            </a:r>
          </a:p>
          <a:p>
            <a:pPr marL="0" indent="0">
              <a:buNone/>
            </a:pPr>
            <a:endParaRPr lang="hr-HR" noProof="1"/>
          </a:p>
          <a:p>
            <a:pPr>
              <a:buClr>
                <a:srgbClr val="C00000"/>
              </a:buClr>
              <a:buFont typeface="Trebuchet MS" panose="020B0603020202020204" pitchFamily="34" charset="0"/>
              <a:buChar char="­"/>
            </a:pPr>
            <a:r>
              <a:rPr lang="hr-HR" noProof="1"/>
              <a:t>Uzak spektar supstrata</a:t>
            </a:r>
          </a:p>
          <a:p>
            <a:pPr>
              <a:buClr>
                <a:srgbClr val="C00000"/>
              </a:buClr>
              <a:buFont typeface="Trebuchet MS" panose="020B0603020202020204" pitchFamily="34" charset="0"/>
              <a:buChar char="­"/>
            </a:pPr>
            <a:r>
              <a:rPr lang="hr-HR" noProof="1"/>
              <a:t>Potrebno specifična otopina za funkcionalnost enzima</a:t>
            </a:r>
          </a:p>
        </p:txBody>
      </p:sp>
    </p:spTree>
    <p:extLst>
      <p:ext uri="{BB962C8B-B14F-4D97-AF65-F5344CB8AC3E}">
        <p14:creationId xmlns:p14="http://schemas.microsoft.com/office/powerpoint/2010/main" val="276776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D442C9F-1626-A2E2-904D-F579FC353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9248"/>
            <a:ext cx="8596668" cy="1320800"/>
          </a:xfrm>
        </p:spPr>
        <p:txBody>
          <a:bodyPr/>
          <a:lstStyle/>
          <a:p>
            <a:r>
              <a:rPr lang="en-US" dirty="0" err="1"/>
              <a:t>Kloriranje</a:t>
            </a:r>
            <a:r>
              <a:rPr lang="en-US" dirty="0"/>
              <a:t> </a:t>
            </a:r>
            <a:r>
              <a:rPr lang="en-US" dirty="0" err="1"/>
              <a:t>indola</a:t>
            </a:r>
            <a:r>
              <a:rPr lang="en-US" dirty="0"/>
              <a:t> </a:t>
            </a:r>
            <a:r>
              <a:rPr lang="en-US" dirty="0" err="1"/>
              <a:t>RebH</a:t>
            </a:r>
            <a:endParaRPr lang="hr-HR" dirty="0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AAC70647-5DBA-F214-13C3-7A7235B3E1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631" y="1335024"/>
            <a:ext cx="9193577" cy="3328416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7D400FD5-5276-3996-06C1-3A10CD2213B5}"/>
              </a:ext>
            </a:extLst>
          </p:cNvPr>
          <p:cNvSpPr txBox="1"/>
          <p:nvPr/>
        </p:nvSpPr>
        <p:spPr>
          <a:xfrm>
            <a:off x="305874" y="2086437"/>
            <a:ext cx="3918654" cy="5693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noProof="1">
                <a:latin typeface="Amasis MT Pro Black" panose="020F0502020204030204" pitchFamily="18" charset="0"/>
              </a:rPr>
              <a:t>Triptofan, triptamin, priptolin, indol, naftaleni</a:t>
            </a:r>
          </a:p>
          <a:p>
            <a:pPr algn="ctr"/>
            <a:endParaRPr lang="hr-HR" sz="1100" noProof="1">
              <a:latin typeface="Amasis MT Pro Black" panose="020F0502020204030204" pitchFamily="18" charset="0"/>
            </a:endParaRPr>
          </a:p>
          <a:p>
            <a:endParaRPr lang="hr-HR" sz="900" noProof="1">
              <a:latin typeface="Amasis MT Pro Black" panose="020F0502020204030204" pitchFamily="18" charset="0"/>
            </a:endParaRP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80C0C158-757A-7E30-EE1F-55E520B15103}"/>
              </a:ext>
            </a:extLst>
          </p:cNvPr>
          <p:cNvSpPr/>
          <p:nvPr/>
        </p:nvSpPr>
        <p:spPr>
          <a:xfrm>
            <a:off x="6702552" y="2086437"/>
            <a:ext cx="2676656" cy="38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8F9D32A4-D0A3-1E92-CA2F-D32A928142CF}"/>
              </a:ext>
            </a:extLst>
          </p:cNvPr>
          <p:cNvSpPr/>
          <p:nvPr/>
        </p:nvSpPr>
        <p:spPr>
          <a:xfrm>
            <a:off x="3886200" y="1335024"/>
            <a:ext cx="2752344" cy="210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err="1">
                <a:solidFill>
                  <a:schemeClr val="tx1"/>
                </a:solidFill>
              </a:rPr>
              <a:t>Sustav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regeneracije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kofaktora</a:t>
            </a:r>
            <a:endParaRPr lang="hr-HR" sz="1400" b="1" dirty="0">
              <a:solidFill>
                <a:schemeClr val="tx1"/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61D93B25-9D7B-4F85-EC65-BFA02A6E57C4}"/>
              </a:ext>
            </a:extLst>
          </p:cNvPr>
          <p:cNvSpPr txBox="1"/>
          <p:nvPr/>
        </p:nvSpPr>
        <p:spPr>
          <a:xfrm>
            <a:off x="612648" y="5165163"/>
            <a:ext cx="4690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noProof="0" dirty="0"/>
              <a:t>Kloriranje na </a:t>
            </a:r>
            <a:r>
              <a:rPr lang="sr-Latn-RS" noProof="0" dirty="0"/>
              <a:t>pozicijama 5 </a:t>
            </a:r>
            <a:r>
              <a:rPr lang="en-US" noProof="0" dirty="0" err="1"/>
              <a:t>i</a:t>
            </a:r>
            <a:r>
              <a:rPr lang="sr-Latn-RS" noProof="0" dirty="0"/>
              <a:t> </a:t>
            </a:r>
            <a:r>
              <a:rPr lang="en-US" noProof="0" dirty="0"/>
              <a:t>6</a:t>
            </a:r>
          </a:p>
          <a:p>
            <a:endParaRPr lang="en-US" dirty="0"/>
          </a:p>
          <a:p>
            <a:r>
              <a:rPr lang="en-US" noProof="0" dirty="0" err="1"/>
              <a:t>Važni</a:t>
            </a:r>
            <a:r>
              <a:rPr lang="en-US" noProof="0" dirty="0"/>
              <a:t> </a:t>
            </a:r>
            <a:r>
              <a:rPr lang="en-US" noProof="0" dirty="0" err="1"/>
              <a:t>intermedijeri</a:t>
            </a:r>
            <a:r>
              <a:rPr lang="en-US" noProof="0" dirty="0"/>
              <a:t> u </a:t>
            </a:r>
            <a:r>
              <a:rPr lang="en-US" noProof="0" dirty="0" err="1"/>
              <a:t>farmaceutskoj</a:t>
            </a:r>
            <a:r>
              <a:rPr lang="en-US" noProof="0" dirty="0"/>
              <a:t> </a:t>
            </a:r>
            <a:r>
              <a:rPr lang="en-US" noProof="0" dirty="0" err="1"/>
              <a:t>kemiji</a:t>
            </a:r>
            <a:endParaRPr lang="hr-HR" noProof="0" dirty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9094E45F-04C2-842C-6E98-4340DE369319}"/>
              </a:ext>
            </a:extLst>
          </p:cNvPr>
          <p:cNvSpPr txBox="1"/>
          <p:nvPr/>
        </p:nvSpPr>
        <p:spPr>
          <a:xfrm>
            <a:off x="329184" y="6488668"/>
            <a:ext cx="6757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noProof="1">
                <a:solidFill>
                  <a:schemeClr val="bg2">
                    <a:lumMod val="75000"/>
                  </a:schemeClr>
                </a:solidFill>
              </a:rPr>
              <a:t>H. Cui, </a:t>
            </a:r>
            <a:r>
              <a:rPr lang="hr-HR" sz="1400" i="1" noProof="1">
                <a:solidFill>
                  <a:schemeClr val="bg2">
                    <a:lumMod val="75000"/>
                  </a:schemeClr>
                </a:solidFill>
              </a:rPr>
              <a:t>Org. Biomol. Chem. </a:t>
            </a:r>
            <a:r>
              <a:rPr lang="hr-HR" sz="1400" noProof="1">
                <a:solidFill>
                  <a:schemeClr val="bg2">
                    <a:lumMod val="75000"/>
                  </a:schemeClr>
                </a:solidFill>
              </a:rPr>
              <a:t>22(2024) 1580-1601 </a:t>
            </a:r>
          </a:p>
        </p:txBody>
      </p:sp>
    </p:spTree>
    <p:extLst>
      <p:ext uri="{BB962C8B-B14F-4D97-AF65-F5344CB8AC3E}">
        <p14:creationId xmlns:p14="http://schemas.microsoft.com/office/powerpoint/2010/main" val="1059423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6344A9-CD51-7027-F4AA-5C2BB335B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8392"/>
            <a:ext cx="8596668" cy="1320800"/>
          </a:xfrm>
        </p:spPr>
        <p:txBody>
          <a:bodyPr/>
          <a:lstStyle/>
          <a:p>
            <a:r>
              <a:rPr lang="en-US" dirty="0" err="1"/>
              <a:t>Sinteza</a:t>
            </a:r>
            <a:r>
              <a:rPr lang="en-US" dirty="0"/>
              <a:t> </a:t>
            </a:r>
            <a:r>
              <a:rPr lang="en-US" dirty="0" err="1"/>
              <a:t>Napiradiomicina</a:t>
            </a:r>
            <a:r>
              <a:rPr lang="en-US" dirty="0"/>
              <a:t> A1 i B1</a:t>
            </a:r>
            <a:endParaRPr lang="hr-HR" dirty="0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0699164A-DA10-4751-9CA8-27EB8B3775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2681" y="1145604"/>
            <a:ext cx="7473987" cy="4062824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5E991068-E583-2C49-E38B-588B1336252D}"/>
              </a:ext>
            </a:extLst>
          </p:cNvPr>
          <p:cNvSpPr txBox="1"/>
          <p:nvPr/>
        </p:nvSpPr>
        <p:spPr>
          <a:xfrm>
            <a:off x="749808" y="5248383"/>
            <a:ext cx="8010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Stereoselektivna</a:t>
            </a:r>
            <a:r>
              <a:rPr lang="en-US" dirty="0"/>
              <a:t> i </a:t>
            </a:r>
            <a:r>
              <a:rPr lang="en-US" dirty="0" err="1"/>
              <a:t>regioselektivna</a:t>
            </a:r>
            <a:r>
              <a:rPr lang="en-US" dirty="0"/>
              <a:t> </a:t>
            </a:r>
            <a:r>
              <a:rPr lang="en-US" dirty="0" err="1"/>
              <a:t>sinteza</a:t>
            </a:r>
            <a:endParaRPr lang="en-US" dirty="0"/>
          </a:p>
          <a:p>
            <a:endParaRPr lang="en-US" i="1" dirty="0"/>
          </a:p>
          <a:p>
            <a:r>
              <a:rPr lang="en-US" i="1" dirty="0"/>
              <a:t>One pot</a:t>
            </a:r>
            <a:r>
              <a:rPr lang="en-US" dirty="0"/>
              <a:t> </a:t>
            </a:r>
            <a:r>
              <a:rPr lang="en-US" dirty="0" err="1"/>
              <a:t>sinteza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5 </a:t>
            </a:r>
            <a:r>
              <a:rPr lang="en-US" dirty="0" err="1"/>
              <a:t>enzima</a:t>
            </a:r>
            <a:r>
              <a:rPr lang="en-US" dirty="0"/>
              <a:t> (NapT8, NapT9, NapH1, NapH3, NapH4) [</a:t>
            </a:r>
            <a:r>
              <a:rPr lang="en-US" dirty="0" err="1"/>
              <a:t>preniltransferaze</a:t>
            </a:r>
            <a:r>
              <a:rPr lang="en-US" dirty="0"/>
              <a:t>, </a:t>
            </a:r>
            <a:r>
              <a:rPr lang="en-US" dirty="0" err="1"/>
              <a:t>haloperoksidaze</a:t>
            </a:r>
            <a:r>
              <a:rPr lang="en-US" dirty="0"/>
              <a:t>]</a:t>
            </a:r>
            <a:endParaRPr lang="hr-HR" i="1" dirty="0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900F0FE6-8CF3-A15C-6159-ED353470ECED}"/>
              </a:ext>
            </a:extLst>
          </p:cNvPr>
          <p:cNvSpPr txBox="1"/>
          <p:nvPr/>
        </p:nvSpPr>
        <p:spPr>
          <a:xfrm>
            <a:off x="329184" y="6488668"/>
            <a:ext cx="6757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noProof="1">
                <a:solidFill>
                  <a:schemeClr val="bg2">
                    <a:lumMod val="75000"/>
                  </a:schemeClr>
                </a:solidFill>
              </a:rPr>
              <a:t>H. Cui, </a:t>
            </a:r>
            <a:r>
              <a:rPr lang="hr-HR" sz="1400" i="1" noProof="1">
                <a:solidFill>
                  <a:schemeClr val="bg2">
                    <a:lumMod val="75000"/>
                  </a:schemeClr>
                </a:solidFill>
              </a:rPr>
              <a:t>Org. Biomol. Chem. </a:t>
            </a:r>
            <a:r>
              <a:rPr lang="hr-HR" sz="1400" noProof="1">
                <a:solidFill>
                  <a:schemeClr val="bg2">
                    <a:lumMod val="75000"/>
                  </a:schemeClr>
                </a:solidFill>
              </a:rPr>
              <a:t>22(2024) 1580-1601 </a:t>
            </a:r>
          </a:p>
        </p:txBody>
      </p:sp>
    </p:spTree>
    <p:extLst>
      <p:ext uri="{BB962C8B-B14F-4D97-AF65-F5344CB8AC3E}">
        <p14:creationId xmlns:p14="http://schemas.microsoft.com/office/powerpoint/2010/main" val="1002619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1"/>
              <a:t>Kemijski oksidansi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noProof="1"/>
              <a:t>H2O2, sulfoksidi, Oxone, hipervalentni jod…</a:t>
            </a:r>
          </a:p>
          <a:p>
            <a:endParaRPr lang="hr-HR" noProof="1"/>
          </a:p>
          <a:p>
            <a:r>
              <a:rPr lang="hr-HR" noProof="1"/>
              <a:t>Stehiometrijski oksidansi - netoksični</a:t>
            </a:r>
          </a:p>
          <a:p>
            <a:r>
              <a:rPr lang="hr-HR" noProof="1"/>
              <a:t>Širok spektar supstrata</a:t>
            </a:r>
            <a:r>
              <a:rPr lang="en-US" noProof="1"/>
              <a:t>,</a:t>
            </a:r>
            <a:r>
              <a:rPr lang="hr-HR" noProof="1"/>
              <a:t> produkata</a:t>
            </a:r>
            <a:r>
              <a:rPr lang="en-US" noProof="1"/>
              <a:t> I katalizatora</a:t>
            </a:r>
          </a:p>
          <a:p>
            <a:r>
              <a:rPr lang="en-US" noProof="1"/>
              <a:t>Prilagodba oksidansa željenoj reakciji </a:t>
            </a:r>
            <a:endParaRPr lang="hr-HR" noProof="1"/>
          </a:p>
          <a:p>
            <a:r>
              <a:rPr lang="hr-HR" noProof="1"/>
              <a:t>Blagi uvjeti kloriranja</a:t>
            </a:r>
          </a:p>
          <a:p>
            <a:endParaRPr lang="hr-HR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1A4ED2-BE70-25D5-AB26-C23E34ED09FF}"/>
              </a:ext>
            </a:extLst>
          </p:cNvPr>
          <p:cNvSpPr txBox="1"/>
          <p:nvPr/>
        </p:nvSpPr>
        <p:spPr>
          <a:xfrm>
            <a:off x="329184" y="6488668"/>
            <a:ext cx="6757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noProof="1">
                <a:solidFill>
                  <a:schemeClr val="bg2">
                    <a:lumMod val="75000"/>
                  </a:schemeClr>
                </a:solidFill>
              </a:rPr>
              <a:t>H. Cui, </a:t>
            </a:r>
            <a:r>
              <a:rPr lang="hr-HR" sz="1400" i="1" noProof="1">
                <a:solidFill>
                  <a:schemeClr val="bg2">
                    <a:lumMod val="75000"/>
                  </a:schemeClr>
                </a:solidFill>
              </a:rPr>
              <a:t>Org. Biomol. Chem. </a:t>
            </a:r>
            <a:r>
              <a:rPr lang="hr-HR" sz="1400" noProof="1">
                <a:solidFill>
                  <a:schemeClr val="bg2">
                    <a:lumMod val="75000"/>
                  </a:schemeClr>
                </a:solidFill>
              </a:rPr>
              <a:t>22(2024) 1580-1601 </a:t>
            </a:r>
          </a:p>
        </p:txBody>
      </p:sp>
    </p:spTree>
    <p:extLst>
      <p:ext uri="{BB962C8B-B14F-4D97-AF65-F5344CB8AC3E}">
        <p14:creationId xmlns:p14="http://schemas.microsoft.com/office/powerpoint/2010/main" val="3217284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7F6DEBB-A624-B9B7-9CA8-9CC2A55A9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Zaključak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8B27678-14A1-1DEF-8CBE-DABB253F33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noProof="0" dirty="0"/>
              <a:t>Proširenje spe</a:t>
            </a:r>
            <a:r>
              <a:rPr lang="en-US" noProof="0" dirty="0"/>
              <a:t>k</a:t>
            </a:r>
            <a:r>
              <a:rPr lang="hr-HR" noProof="0" dirty="0"/>
              <a:t>tra supstrata</a:t>
            </a:r>
            <a:r>
              <a:rPr lang="en-US" noProof="0" dirty="0"/>
              <a:t> </a:t>
            </a:r>
          </a:p>
          <a:p>
            <a:r>
              <a:rPr lang="en-US" dirty="0"/>
              <a:t>Po </a:t>
            </a:r>
            <a:r>
              <a:rPr lang="en-US" dirty="0" err="1"/>
              <a:t>principima</a:t>
            </a:r>
            <a:r>
              <a:rPr lang="en-US" dirty="0"/>
              <a:t> </a:t>
            </a:r>
            <a:r>
              <a:rPr lang="en-US" dirty="0" err="1"/>
              <a:t>zelene</a:t>
            </a:r>
            <a:r>
              <a:rPr lang="en-US" dirty="0"/>
              <a:t> </a:t>
            </a:r>
            <a:r>
              <a:rPr lang="en-US" dirty="0" err="1"/>
              <a:t>kemije</a:t>
            </a:r>
            <a:endParaRPr lang="en-US" dirty="0"/>
          </a:p>
          <a:p>
            <a:r>
              <a:rPr lang="en-US" i="1" noProof="0" dirty="0"/>
              <a:t>In situ </a:t>
            </a:r>
            <a:r>
              <a:rPr lang="en-US" noProof="0" dirty="0" err="1"/>
              <a:t>stvaranje</a:t>
            </a:r>
            <a:r>
              <a:rPr lang="en-US" noProof="0" dirty="0"/>
              <a:t> </a:t>
            </a:r>
            <a:r>
              <a:rPr lang="en-US" noProof="0" dirty="0" err="1"/>
              <a:t>klorirajućih</a:t>
            </a:r>
            <a:r>
              <a:rPr lang="en-US" noProof="0" dirty="0"/>
              <a:t> </a:t>
            </a:r>
            <a:r>
              <a:rPr lang="en-US" noProof="0" dirty="0" err="1"/>
              <a:t>vrsta</a:t>
            </a:r>
            <a:endParaRPr lang="en-US" noProof="0" dirty="0"/>
          </a:p>
          <a:p>
            <a:r>
              <a:rPr lang="en-US" dirty="0" err="1"/>
              <a:t>Mogućnost</a:t>
            </a:r>
            <a:r>
              <a:rPr lang="en-US" dirty="0"/>
              <a:t> stereo-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regioselektivnosti</a:t>
            </a:r>
            <a:endParaRPr lang="en-US" dirty="0"/>
          </a:p>
          <a:p>
            <a:endParaRPr lang="en-US" noProof="0" dirty="0"/>
          </a:p>
          <a:p>
            <a:pPr marL="0" indent="0">
              <a:buNone/>
            </a:pPr>
            <a:r>
              <a:rPr lang="en-US" b="1" noProof="0" dirty="0"/>
              <a:t>DALJNJI IZAZOVI</a:t>
            </a:r>
          </a:p>
          <a:p>
            <a:r>
              <a:rPr lang="sr-Latn-RS" noProof="0" dirty="0" err="1"/>
              <a:t>Regio</a:t>
            </a:r>
            <a:r>
              <a:rPr lang="sr-Latn-RS" noProof="0" dirty="0"/>
              <a:t>- </a:t>
            </a:r>
            <a:r>
              <a:rPr lang="en-US" dirty="0" err="1"/>
              <a:t>i</a:t>
            </a:r>
            <a:r>
              <a:rPr lang="sr-Latn-RS" noProof="0" dirty="0"/>
              <a:t> </a:t>
            </a:r>
            <a:r>
              <a:rPr lang="sr-Latn-RS" noProof="0" dirty="0" err="1"/>
              <a:t>stereoselektivnost</a:t>
            </a:r>
            <a:r>
              <a:rPr lang="sr-Latn-RS" noProof="0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neenzimskih</a:t>
            </a:r>
            <a:r>
              <a:rPr lang="en-US" dirty="0"/>
              <a:t> </a:t>
            </a:r>
            <a:r>
              <a:rPr lang="en-US" dirty="0" err="1"/>
              <a:t>sustava</a:t>
            </a:r>
            <a:endParaRPr lang="en-US" dirty="0"/>
          </a:p>
          <a:p>
            <a:r>
              <a:rPr lang="en-US" noProof="0" dirty="0" err="1"/>
              <a:t>Kloriranje</a:t>
            </a:r>
            <a:r>
              <a:rPr lang="en-US" noProof="0" dirty="0"/>
              <a:t> sp</a:t>
            </a:r>
            <a:r>
              <a:rPr lang="en-US" baseline="30000" noProof="0" dirty="0"/>
              <a:t>3</a:t>
            </a:r>
            <a:r>
              <a:rPr lang="en-US" noProof="0" dirty="0"/>
              <a:t> </a:t>
            </a:r>
            <a:r>
              <a:rPr lang="en-US" noProof="0" dirty="0" err="1"/>
              <a:t>ugljika</a:t>
            </a:r>
            <a:endParaRPr lang="en-US" noProof="0" dirty="0"/>
          </a:p>
          <a:p>
            <a:r>
              <a:rPr lang="en-US" dirty="0" err="1"/>
              <a:t>Prilagodba</a:t>
            </a:r>
            <a:r>
              <a:rPr lang="en-US" dirty="0"/>
              <a:t> </a:t>
            </a:r>
            <a:r>
              <a:rPr lang="en-US" dirty="0" err="1"/>
              <a:t>sustava</a:t>
            </a:r>
            <a:r>
              <a:rPr lang="en-US" dirty="0"/>
              <a:t> </a:t>
            </a:r>
            <a:r>
              <a:rPr lang="en-US" dirty="0" err="1"/>
              <a:t>zelenim</a:t>
            </a:r>
            <a:r>
              <a:rPr lang="en-US" dirty="0"/>
              <a:t> </a:t>
            </a:r>
            <a:r>
              <a:rPr lang="en-US" dirty="0" err="1"/>
              <a:t>otapalima</a:t>
            </a:r>
            <a:endParaRPr lang="en-US" dirty="0"/>
          </a:p>
          <a:p>
            <a:r>
              <a:rPr lang="en-US" noProof="0" dirty="0" err="1"/>
              <a:t>Razvoj</a:t>
            </a:r>
            <a:r>
              <a:rPr lang="en-US" noProof="0" dirty="0"/>
              <a:t> </a:t>
            </a:r>
            <a:r>
              <a:rPr lang="en-US" noProof="0" dirty="0" err="1"/>
              <a:t>novih</a:t>
            </a:r>
            <a:r>
              <a:rPr lang="en-US" noProof="0" dirty="0"/>
              <a:t> </a:t>
            </a:r>
            <a:r>
              <a:rPr lang="en-US" noProof="0" dirty="0" err="1"/>
              <a:t>klorirajućih</a:t>
            </a:r>
            <a:r>
              <a:rPr lang="en-US" noProof="0" dirty="0"/>
              <a:t> </a:t>
            </a:r>
            <a:r>
              <a:rPr lang="en-US" noProof="0" dirty="0" err="1"/>
              <a:t>vrsta</a:t>
            </a:r>
            <a:endParaRPr lang="hr-HR" noProof="0" dirty="0"/>
          </a:p>
        </p:txBody>
      </p:sp>
      <p:pic>
        <p:nvPicPr>
          <p:cNvPr id="4" name="Picture 12">
            <a:extLst>
              <a:ext uri="{FF2B5EF4-FFF2-40B4-BE49-F238E27FC236}">
                <a16:creationId xmlns:a16="http://schemas.microsoft.com/office/drawing/2014/main" id="{41B44D74-D93D-94F9-A0F3-C9062EC822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2418">
            <a:off x="7077203" y="4211142"/>
            <a:ext cx="1690978" cy="1690978"/>
          </a:xfrm>
          <a:prstGeom prst="rect">
            <a:avLst/>
          </a:prstGeom>
        </p:spPr>
      </p:pic>
      <p:pic>
        <p:nvPicPr>
          <p:cNvPr id="5" name="Picture 33">
            <a:extLst>
              <a:ext uri="{FF2B5EF4-FFF2-40B4-BE49-F238E27FC236}">
                <a16:creationId xmlns:a16="http://schemas.microsoft.com/office/drawing/2014/main" id="{372F7068-7E7E-2084-C246-BD5EA56A35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372" y="1694059"/>
            <a:ext cx="1834452" cy="183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185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1"/>
              <a:t>Klor u organskim molekulama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noProof="1"/>
              <a:t>Najčešći halogen</a:t>
            </a:r>
          </a:p>
          <a:p>
            <a:r>
              <a:rPr lang="hr-HR" noProof="1"/>
              <a:t>Biološki aktivne molekule</a:t>
            </a:r>
            <a:br>
              <a:rPr lang="hr-HR" noProof="1"/>
            </a:br>
            <a:r>
              <a:rPr lang="hr-HR" noProof="1"/>
              <a:t>-farmakokinetička svojstva</a:t>
            </a:r>
          </a:p>
          <a:p>
            <a:r>
              <a:rPr lang="hr-HR" noProof="1"/>
              <a:t>Pesticidi/herbicidi</a:t>
            </a:r>
            <a:br>
              <a:rPr lang="hr-HR" noProof="1"/>
            </a:br>
            <a:r>
              <a:rPr lang="hr-HR" noProof="1"/>
              <a:t>- perzistentni organski polutanti</a:t>
            </a:r>
            <a:r>
              <a:rPr lang="en-US" noProof="1"/>
              <a:t> (POPs)</a:t>
            </a:r>
            <a:endParaRPr lang="hr-HR" noProof="1"/>
          </a:p>
          <a:p>
            <a:endParaRPr lang="hr-HR" noProof="1"/>
          </a:p>
          <a:p>
            <a:r>
              <a:rPr lang="hr-HR" noProof="1"/>
              <a:t>Intemedijeri u sintezi</a:t>
            </a:r>
            <a:br>
              <a:rPr lang="hr-HR" noProof="1"/>
            </a:br>
            <a:r>
              <a:rPr lang="hr-HR" noProof="1"/>
              <a:t>-izlazna skupina</a:t>
            </a:r>
          </a:p>
          <a:p>
            <a:r>
              <a:rPr lang="hr-HR" noProof="1"/>
              <a:t>Stabilizacija karbaniona, karbena, radikala</a:t>
            </a:r>
          </a:p>
          <a:p>
            <a:endParaRPr lang="hr-HR" noProof="1"/>
          </a:p>
          <a:p>
            <a:endParaRPr lang="hr-HR" noProof="1"/>
          </a:p>
          <a:p>
            <a:endParaRPr lang="hr-HR" noProof="1"/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6B395AEE-D163-E435-82F7-52BED18F692A}"/>
              </a:ext>
            </a:extLst>
          </p:cNvPr>
          <p:cNvSpPr txBox="1"/>
          <p:nvPr/>
        </p:nvSpPr>
        <p:spPr>
          <a:xfrm>
            <a:off x="403014" y="6248400"/>
            <a:ext cx="67574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noProof="1">
                <a:solidFill>
                  <a:schemeClr val="bg2">
                    <a:lumMod val="75000"/>
                  </a:schemeClr>
                </a:solidFill>
              </a:rPr>
              <a:t>H. Cui, </a:t>
            </a:r>
            <a:r>
              <a:rPr lang="hr-HR" sz="1400" i="1" noProof="1">
                <a:solidFill>
                  <a:schemeClr val="bg2">
                    <a:lumMod val="75000"/>
                  </a:schemeClr>
                </a:solidFill>
              </a:rPr>
              <a:t>Org. Biomol. Chem. </a:t>
            </a:r>
            <a:r>
              <a:rPr lang="hr-HR" sz="1400" noProof="1">
                <a:solidFill>
                  <a:schemeClr val="bg2">
                    <a:lumMod val="75000"/>
                  </a:schemeClr>
                </a:solidFill>
              </a:rPr>
              <a:t>22(2024) 1580-1601</a:t>
            </a:r>
            <a:endParaRPr lang="en-US" sz="1400" noProof="1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2">
                    <a:lumMod val="75000"/>
                  </a:schemeClr>
                </a:solidFill>
              </a:rPr>
              <a:t>M. </a:t>
            </a:r>
            <a:r>
              <a:rPr lang="en-US" sz="1400" i="1" dirty="0" err="1">
                <a:solidFill>
                  <a:schemeClr val="bg2">
                    <a:lumMod val="75000"/>
                  </a:schemeClr>
                </a:solidFill>
              </a:rPr>
              <a:t>Mąkosza</a:t>
            </a:r>
            <a:r>
              <a:rPr lang="en-US" sz="1400" i="1" dirty="0">
                <a:solidFill>
                  <a:schemeClr val="bg2">
                    <a:lumMod val="75000"/>
                  </a:schemeClr>
                </a:solidFill>
              </a:rPr>
              <a:t>, M. </a:t>
            </a:r>
            <a:r>
              <a:rPr lang="en-US" sz="1400" i="1" dirty="0" err="1">
                <a:solidFill>
                  <a:schemeClr val="bg2">
                    <a:lumMod val="75000"/>
                  </a:schemeClr>
                </a:solidFill>
              </a:rPr>
              <a:t>Fedoryński</a:t>
            </a:r>
            <a:r>
              <a:rPr lang="en-US" sz="1400" i="1" dirty="0">
                <a:solidFill>
                  <a:schemeClr val="bg2">
                    <a:lumMod val="75000"/>
                  </a:schemeClr>
                </a:solidFill>
              </a:rPr>
              <a:t>, Molecules 28 (2023) 7957.</a:t>
            </a:r>
          </a:p>
          <a:p>
            <a:r>
              <a:rPr lang="hr-HR" sz="1400" noProof="1">
                <a:solidFill>
                  <a:schemeClr val="bg2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889681CE-4083-2185-5AE8-352E13F4C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016" y="711160"/>
            <a:ext cx="1466564" cy="1601249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F56DB2BE-1D5D-A88B-E6E5-A3FF99C2B4F5}"/>
              </a:ext>
            </a:extLst>
          </p:cNvPr>
          <p:cNvSpPr txBox="1"/>
          <p:nvPr/>
        </p:nvSpPr>
        <p:spPr>
          <a:xfrm>
            <a:off x="7839176" y="2361160"/>
            <a:ext cx="1543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Diazepam</a:t>
            </a:r>
            <a:endParaRPr lang="hr-HR" dirty="0"/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26BD9767-71C3-5C5F-8C90-9648B3ADDF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210" y="3885003"/>
            <a:ext cx="2857500" cy="1600200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6CAA0E72-5C8C-A473-D72A-47071787ED2B}"/>
              </a:ext>
            </a:extLst>
          </p:cNvPr>
          <p:cNvSpPr txBox="1"/>
          <p:nvPr/>
        </p:nvSpPr>
        <p:spPr>
          <a:xfrm>
            <a:off x="7451622" y="5530726"/>
            <a:ext cx="1673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Klorokin</a:t>
            </a:r>
            <a:endParaRPr lang="hr-HR" dirty="0"/>
          </a:p>
        </p:txBody>
      </p:sp>
      <p:pic>
        <p:nvPicPr>
          <p:cNvPr id="16" name="Slika 15">
            <a:extLst>
              <a:ext uri="{FF2B5EF4-FFF2-40B4-BE49-F238E27FC236}">
                <a16:creationId xmlns:a16="http://schemas.microsoft.com/office/drawing/2014/main" id="{3C80CC86-F715-A1E4-5B76-B880F3BC52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947" y="1853624"/>
            <a:ext cx="2266455" cy="1303617"/>
          </a:xfrm>
          <a:prstGeom prst="rect">
            <a:avLst/>
          </a:prstGeom>
        </p:spPr>
      </p:pic>
      <p:sp>
        <p:nvSpPr>
          <p:cNvPr id="17" name="TekstniOkvir 16">
            <a:extLst>
              <a:ext uri="{FF2B5EF4-FFF2-40B4-BE49-F238E27FC236}">
                <a16:creationId xmlns:a16="http://schemas.microsoft.com/office/drawing/2014/main" id="{A63B8377-D4FC-B0AD-1579-BFCAC2A97CD1}"/>
              </a:ext>
            </a:extLst>
          </p:cNvPr>
          <p:cNvSpPr txBox="1"/>
          <p:nvPr/>
        </p:nvSpPr>
        <p:spPr>
          <a:xfrm>
            <a:off x="6233160" y="3244334"/>
            <a:ext cx="1064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DDT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860856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896" y="2766218"/>
            <a:ext cx="10515600" cy="1325563"/>
          </a:xfrm>
        </p:spPr>
        <p:txBody>
          <a:bodyPr/>
          <a:lstStyle/>
          <a:p>
            <a:pPr algn="ctr"/>
            <a:r>
              <a:rPr lang="hr-HR" noProof="1"/>
              <a:t>Hvala na pažnji!</a:t>
            </a:r>
          </a:p>
        </p:txBody>
      </p:sp>
    </p:spTree>
    <p:extLst>
      <p:ext uri="{BB962C8B-B14F-4D97-AF65-F5344CB8AC3E}">
        <p14:creationId xmlns:p14="http://schemas.microsoft.com/office/powerpoint/2010/main" val="337913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1"/>
              <a:t>Klorirajuća sredstva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4E5FE58-AA7A-6389-640B-B3CA65DD8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noProof="1"/>
              <a:t>Elektrofilni agensi</a:t>
            </a:r>
            <a:br>
              <a:rPr lang="en-US" noProof="1"/>
            </a:br>
            <a:r>
              <a:rPr lang="en-US" noProof="1"/>
              <a:t>- Cl2, SO2Cl2, SbCl5, PCl5</a:t>
            </a:r>
          </a:p>
          <a:p>
            <a:r>
              <a:rPr lang="en-US" noProof="1"/>
              <a:t>Toksični, agresivni</a:t>
            </a:r>
          </a:p>
          <a:p>
            <a:r>
              <a:rPr lang="en-US" noProof="1"/>
              <a:t>Neselektivni</a:t>
            </a:r>
          </a:p>
          <a:p>
            <a:endParaRPr lang="en-US" noProof="1"/>
          </a:p>
          <a:p>
            <a:r>
              <a:rPr lang="en-US" b="1" noProof="1"/>
              <a:t>Unaprijed oblikovana sredstva</a:t>
            </a:r>
            <a:br>
              <a:rPr lang="en-US" noProof="1"/>
            </a:br>
            <a:r>
              <a:rPr lang="en-US" noProof="1"/>
              <a:t>	- NCS, TCCA, DCDMH</a:t>
            </a:r>
          </a:p>
          <a:p>
            <a:r>
              <a:rPr lang="sr-Latn-RS" noProof="1"/>
              <a:t>Efikasna</a:t>
            </a:r>
            <a:r>
              <a:rPr lang="en-US" noProof="1"/>
              <a:t> i</a:t>
            </a:r>
            <a:r>
              <a:rPr lang="sr-Latn-RS" noProof="1"/>
              <a:t> široko </a:t>
            </a:r>
            <a:r>
              <a:rPr lang="en-US" noProof="1"/>
              <a:t>primjenjiva</a:t>
            </a:r>
          </a:p>
          <a:p>
            <a:r>
              <a:rPr lang="en-US" noProof="1"/>
              <a:t>Niska iskoristivost atoma</a:t>
            </a:r>
          </a:p>
          <a:p>
            <a:r>
              <a:rPr lang="en-US" noProof="1"/>
              <a:t>Regioselektivnost uz metalne </a:t>
            </a:r>
            <a:r>
              <a:rPr lang="sr-Latn-RS" noProof="1"/>
              <a:t>katalizatore </a:t>
            </a:r>
            <a:r>
              <a:rPr lang="en-US" noProof="1"/>
              <a:t>i</a:t>
            </a:r>
            <a:r>
              <a:rPr lang="sr-Latn-RS" noProof="1"/>
              <a:t> usmjeravajuće </a:t>
            </a:r>
            <a:r>
              <a:rPr lang="en-US" noProof="1"/>
              <a:t>skupine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FDB834D3-F899-0FE1-6EDC-5123840A4B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440" y="587304"/>
            <a:ext cx="2212562" cy="1941372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51569BA4-D2B7-1074-173A-754AB9E761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002" y="2758865"/>
            <a:ext cx="2218709" cy="1941371"/>
          </a:xfrm>
          <a:prstGeom prst="rect">
            <a:avLst/>
          </a:prstGeom>
        </p:spPr>
      </p:pic>
      <p:sp>
        <p:nvSpPr>
          <p:cNvPr id="13" name="TextBox 5">
            <a:extLst>
              <a:ext uri="{FF2B5EF4-FFF2-40B4-BE49-F238E27FC236}">
                <a16:creationId xmlns:a16="http://schemas.microsoft.com/office/drawing/2014/main" id="{D2B6A916-DA77-2A42-419E-6D811728092C}"/>
              </a:ext>
            </a:extLst>
          </p:cNvPr>
          <p:cNvSpPr txBox="1"/>
          <p:nvPr/>
        </p:nvSpPr>
        <p:spPr>
          <a:xfrm>
            <a:off x="329184" y="6488668"/>
            <a:ext cx="6757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noProof="1">
                <a:solidFill>
                  <a:schemeClr val="bg2">
                    <a:lumMod val="75000"/>
                  </a:schemeClr>
                </a:solidFill>
              </a:rPr>
              <a:t>H. Cui, </a:t>
            </a:r>
            <a:r>
              <a:rPr lang="hr-HR" sz="1400" i="1" noProof="1">
                <a:solidFill>
                  <a:schemeClr val="bg2">
                    <a:lumMod val="75000"/>
                  </a:schemeClr>
                </a:solidFill>
              </a:rPr>
              <a:t>Org. Biomol. Chem. </a:t>
            </a:r>
            <a:r>
              <a:rPr lang="hr-HR" sz="1400" noProof="1">
                <a:solidFill>
                  <a:schemeClr val="bg2">
                    <a:lumMod val="75000"/>
                  </a:schemeClr>
                </a:solidFill>
              </a:rPr>
              <a:t>22(2024) 1580-1601 </a:t>
            </a:r>
          </a:p>
        </p:txBody>
      </p:sp>
    </p:spTree>
    <p:extLst>
      <p:ext uri="{BB962C8B-B14F-4D97-AF65-F5344CB8AC3E}">
        <p14:creationId xmlns:p14="http://schemas.microsoft.com/office/powerpoint/2010/main" val="1493625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818" y="398249"/>
            <a:ext cx="7746564" cy="1320800"/>
          </a:xfrm>
        </p:spPr>
        <p:txBody>
          <a:bodyPr>
            <a:normAutofit/>
          </a:bodyPr>
          <a:lstStyle/>
          <a:p>
            <a:pPr algn="ctr"/>
            <a:r>
              <a:rPr lang="hr-HR" noProof="1">
                <a:solidFill>
                  <a:srgbClr val="00B050"/>
                </a:solidFill>
              </a:rPr>
              <a:t>Zelena kemija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6162F9-5F08-D597-EE9C-37E9CFCA3033}"/>
              </a:ext>
            </a:extLst>
          </p:cNvPr>
          <p:cNvSpPr txBox="1"/>
          <p:nvPr/>
        </p:nvSpPr>
        <p:spPr>
          <a:xfrm>
            <a:off x="4858947" y="1514263"/>
            <a:ext cx="174590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noProof="1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Iskoristivost atoma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36856E-9FEB-B503-CA07-527CBB80C66C}"/>
              </a:ext>
            </a:extLst>
          </p:cNvPr>
          <p:cNvSpPr txBox="1"/>
          <p:nvPr/>
        </p:nvSpPr>
        <p:spPr>
          <a:xfrm>
            <a:off x="3108960" y="1558471"/>
            <a:ext cx="155796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noProof="1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Smanjenje otpada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1BBCD9-8DE6-B2E7-D6AE-8B6335E16308}"/>
              </a:ext>
            </a:extLst>
          </p:cNvPr>
          <p:cNvSpPr txBox="1"/>
          <p:nvPr/>
        </p:nvSpPr>
        <p:spPr>
          <a:xfrm>
            <a:off x="6604848" y="1946235"/>
            <a:ext cx="174590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noProof="1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Sigurnije kemijske sinteze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327FA8-98E4-928D-A4C3-48139FD41DD3}"/>
              </a:ext>
            </a:extLst>
          </p:cNvPr>
          <p:cNvSpPr txBox="1"/>
          <p:nvPr/>
        </p:nvSpPr>
        <p:spPr>
          <a:xfrm>
            <a:off x="6957240" y="2871940"/>
            <a:ext cx="204313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noProof="1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Dizajn sigurnijih kemikalija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67E4CC-3A2C-8A27-2F2E-8EB30B93ED41}"/>
              </a:ext>
            </a:extLst>
          </p:cNvPr>
          <p:cNvSpPr txBox="1"/>
          <p:nvPr/>
        </p:nvSpPr>
        <p:spPr>
          <a:xfrm>
            <a:off x="7234708" y="3732312"/>
            <a:ext cx="21903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noProof="1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Sigurnija otapala i pomoćna sredstva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904E76-2BDB-8336-BEB9-88C9B4177532}"/>
              </a:ext>
            </a:extLst>
          </p:cNvPr>
          <p:cNvSpPr txBox="1"/>
          <p:nvPr/>
        </p:nvSpPr>
        <p:spPr>
          <a:xfrm>
            <a:off x="6949900" y="4671030"/>
            <a:ext cx="147719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noProof="1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6. Energetska učinkovitost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AB712E-EFE4-B1ED-EE4C-06FB064DFB82}"/>
              </a:ext>
            </a:extLst>
          </p:cNvPr>
          <p:cNvSpPr txBox="1"/>
          <p:nvPr/>
        </p:nvSpPr>
        <p:spPr>
          <a:xfrm>
            <a:off x="5434472" y="5498109"/>
            <a:ext cx="198490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noProof="1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7. Upotreba obnovljivih sirovina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6D04C7-DC41-0C69-5593-DD5A02BFC4C7}"/>
              </a:ext>
            </a:extLst>
          </p:cNvPr>
          <p:cNvSpPr txBox="1"/>
          <p:nvPr/>
        </p:nvSpPr>
        <p:spPr>
          <a:xfrm>
            <a:off x="3709884" y="5642628"/>
            <a:ext cx="155796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noProof="1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8. Redukcija derivata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0786BB-B629-DD78-C077-305C6C1183E1}"/>
              </a:ext>
            </a:extLst>
          </p:cNvPr>
          <p:cNvSpPr txBox="1"/>
          <p:nvPr/>
        </p:nvSpPr>
        <p:spPr>
          <a:xfrm>
            <a:off x="2425289" y="5313443"/>
            <a:ext cx="11473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noProof="1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9. Kataliza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FFC38A-08CD-E9EA-94FD-F07C01778751}"/>
              </a:ext>
            </a:extLst>
          </p:cNvPr>
          <p:cNvSpPr txBox="1"/>
          <p:nvPr/>
        </p:nvSpPr>
        <p:spPr>
          <a:xfrm>
            <a:off x="1373922" y="4351370"/>
            <a:ext cx="233596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noProof="1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 Dizajn postupaka za razgradnju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CE4C3A-96D8-BEEE-B638-7093AA283A06}"/>
              </a:ext>
            </a:extLst>
          </p:cNvPr>
          <p:cNvSpPr txBox="1"/>
          <p:nvPr/>
        </p:nvSpPr>
        <p:spPr>
          <a:xfrm>
            <a:off x="1641866" y="2276018"/>
            <a:ext cx="202583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noProof="1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12. Prevencija nesretnih slučajeva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0D9A4F-DEFE-546D-3516-50096B454D3F}"/>
              </a:ext>
            </a:extLst>
          </p:cNvPr>
          <p:cNvSpPr txBox="1"/>
          <p:nvPr/>
        </p:nvSpPr>
        <p:spPr>
          <a:xfrm>
            <a:off x="1069200" y="3285609"/>
            <a:ext cx="2349333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noProof="1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11. Pravovremena analiza za prevenciju zagađenja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06F106F-A307-F518-858C-19BF0CF1EDF6}"/>
              </a:ext>
            </a:extLst>
          </p:cNvPr>
          <p:cNvSpPr txBox="1"/>
          <p:nvPr/>
        </p:nvSpPr>
        <p:spPr>
          <a:xfrm>
            <a:off x="2916936" y="3886200"/>
            <a:ext cx="3840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r-HR" noProof="1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675154FE-9CD9-7951-0175-0F7775021F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620" y="2718187"/>
            <a:ext cx="1834452" cy="1834452"/>
          </a:xfrm>
          <a:prstGeom prst="rect">
            <a:avLst/>
          </a:prstGeom>
        </p:spPr>
      </p:pic>
      <p:sp>
        <p:nvSpPr>
          <p:cNvPr id="3" name="TextBox 5">
            <a:extLst>
              <a:ext uri="{FF2B5EF4-FFF2-40B4-BE49-F238E27FC236}">
                <a16:creationId xmlns:a16="http://schemas.microsoft.com/office/drawing/2014/main" id="{A75F6881-23DA-46E4-5729-201180ADFDB1}"/>
              </a:ext>
            </a:extLst>
          </p:cNvPr>
          <p:cNvSpPr txBox="1"/>
          <p:nvPr/>
        </p:nvSpPr>
        <p:spPr>
          <a:xfrm>
            <a:off x="397071" y="6332566"/>
            <a:ext cx="9028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noProof="1">
                <a:solidFill>
                  <a:schemeClr val="bg2">
                    <a:lumMod val="75000"/>
                  </a:schemeClr>
                </a:solidFill>
              </a:rPr>
              <a:t>H. Cui, </a:t>
            </a:r>
            <a:r>
              <a:rPr lang="hr-HR" sz="1400" i="1" noProof="1">
                <a:solidFill>
                  <a:schemeClr val="bg2">
                    <a:lumMod val="75000"/>
                  </a:schemeClr>
                </a:solidFill>
              </a:rPr>
              <a:t>Org. Biomol. Chem. </a:t>
            </a:r>
            <a:r>
              <a:rPr lang="hr-HR" sz="1400" noProof="1">
                <a:solidFill>
                  <a:schemeClr val="bg2">
                    <a:lumMod val="75000"/>
                  </a:schemeClr>
                </a:solidFill>
              </a:rPr>
              <a:t>22(2024) 1580-1601 </a:t>
            </a:r>
            <a:endParaRPr lang="en-US" sz="1400" dirty="0"/>
          </a:p>
          <a:p>
            <a:r>
              <a:rPr lang="en-US" sz="1400" i="1" dirty="0">
                <a:solidFill>
                  <a:schemeClr val="bg2">
                    <a:lumMod val="75000"/>
                  </a:schemeClr>
                </a:solidFill>
              </a:rPr>
              <a:t>P. T. Anastas, J. C. Warner, Green Chemistry: Theory and Practice, Oxford University Press, Oxford, 1998.</a:t>
            </a:r>
            <a:endParaRPr lang="hr-HR" sz="1400" i="1" noProof="1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151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1"/>
              <a:t>Oksidativno kloriranje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/>
          <a:lstStyle/>
          <a:p>
            <a:r>
              <a:rPr lang="hr-HR" noProof="1"/>
              <a:t>1. stabilni, sigurni, jeftini i dostupni kloridi (NaCl, MgCl</a:t>
            </a:r>
            <a:r>
              <a:rPr lang="hr-HR" baseline="-25000" noProof="1"/>
              <a:t>2</a:t>
            </a:r>
            <a:r>
              <a:rPr lang="hr-HR" noProof="1"/>
              <a:t>, HCl…)</a:t>
            </a:r>
          </a:p>
          <a:p>
            <a:r>
              <a:rPr lang="hr-HR" noProof="1"/>
              <a:t>2. Odabir prikladnog oksidansa</a:t>
            </a:r>
          </a:p>
          <a:p>
            <a:r>
              <a:rPr lang="hr-HR" noProof="1"/>
              <a:t>3. Novi reakcijski sustavi</a:t>
            </a:r>
          </a:p>
          <a:p>
            <a:r>
              <a:rPr lang="hr-HR" noProof="1"/>
              <a:t>4. Širok raspon supstrata</a:t>
            </a:r>
          </a:p>
          <a:p>
            <a:r>
              <a:rPr lang="hr-HR" noProof="1"/>
              <a:t>5. Dobra iskoristivost atoma</a:t>
            </a:r>
          </a:p>
          <a:p>
            <a:pPr marL="0" indent="0">
              <a:buNone/>
            </a:pPr>
            <a:endParaRPr lang="hr-HR" noProof="1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1809A0-898A-D8C4-ECCA-FB59AB4E1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5" y="4281105"/>
            <a:ext cx="7818416" cy="19672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A55AAB-3D38-FA29-AFA1-0D0B2B95AF92}"/>
              </a:ext>
            </a:extLst>
          </p:cNvPr>
          <p:cNvSpPr txBox="1"/>
          <p:nvPr/>
        </p:nvSpPr>
        <p:spPr>
          <a:xfrm>
            <a:off x="329184" y="6488668"/>
            <a:ext cx="6757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noProof="1">
                <a:solidFill>
                  <a:schemeClr val="bg2">
                    <a:lumMod val="75000"/>
                  </a:schemeClr>
                </a:solidFill>
              </a:rPr>
              <a:t>H. Cui, </a:t>
            </a:r>
            <a:r>
              <a:rPr lang="hr-HR" sz="1400" i="1" noProof="1">
                <a:solidFill>
                  <a:schemeClr val="bg2">
                    <a:lumMod val="75000"/>
                  </a:schemeClr>
                </a:solidFill>
              </a:rPr>
              <a:t>Org. Biomol. Chem. </a:t>
            </a:r>
            <a:r>
              <a:rPr lang="hr-HR" sz="1400" noProof="1">
                <a:solidFill>
                  <a:schemeClr val="bg2">
                    <a:lumMod val="75000"/>
                  </a:schemeClr>
                </a:solidFill>
              </a:rPr>
              <a:t>22(2024) 1580-1601 </a:t>
            </a:r>
          </a:p>
        </p:txBody>
      </p:sp>
    </p:spTree>
    <p:extLst>
      <p:ext uri="{BB962C8B-B14F-4D97-AF65-F5344CB8AC3E}">
        <p14:creationId xmlns:p14="http://schemas.microsoft.com/office/powerpoint/2010/main" val="2648217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A1874-A9C2-D95B-FF28-5FB2AF35B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1"/>
              <a:t>Elektrokemijske metode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11ECC-75DF-3D94-62EF-28DB5065D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7918" y="2083509"/>
            <a:ext cx="4576153" cy="3880773"/>
          </a:xfrm>
        </p:spPr>
        <p:txBody>
          <a:bodyPr anchor="ctr"/>
          <a:lstStyle/>
          <a:p>
            <a:pPr algn="ctr">
              <a:buFont typeface="Webdings" panose="05030102010509060703" pitchFamily="18" charset="2"/>
              <a:buChar char=""/>
            </a:pPr>
            <a:r>
              <a:rPr lang="hr-HR" noProof="1"/>
              <a:t>Više reaktivnih vrsta na površini elektroda</a:t>
            </a:r>
          </a:p>
          <a:p>
            <a:pPr algn="ctr">
              <a:buFont typeface="Webdings" panose="05030102010509060703" pitchFamily="18" charset="2"/>
              <a:buChar char=""/>
            </a:pPr>
            <a:r>
              <a:rPr lang="hr-HR" noProof="1"/>
              <a:t>Smanjeno nastajanje nuzprodukata</a:t>
            </a:r>
            <a:endParaRPr lang="en-US" noProof="1"/>
          </a:p>
          <a:p>
            <a:pPr algn="ctr">
              <a:buFont typeface="Webdings" panose="05030102010509060703" pitchFamily="18" charset="2"/>
              <a:buChar char=""/>
            </a:pPr>
            <a:r>
              <a:rPr lang="en-US" noProof="1"/>
              <a:t>Odživi izvor energije</a:t>
            </a:r>
          </a:p>
          <a:p>
            <a:pPr algn="ctr">
              <a:buFont typeface="Webdings" panose="05030102010509060703" pitchFamily="18" charset="2"/>
              <a:buChar char=""/>
            </a:pPr>
            <a:r>
              <a:rPr lang="en-US" noProof="1"/>
              <a:t>Prilagodba uvjeta oksidacije </a:t>
            </a:r>
            <a:endParaRPr lang="hr-HR" noProof="1"/>
          </a:p>
          <a:p>
            <a:pPr marL="0" indent="0" algn="ctr">
              <a:buNone/>
            </a:pPr>
            <a:endParaRPr lang="hr-HR" noProof="1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F1F3DACE-41CC-FF8B-A876-100F604316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60" y="3116372"/>
            <a:ext cx="3964732" cy="3155179"/>
          </a:xfrm>
          <a:prstGeom prst="rect">
            <a:avLst/>
          </a:prstGeom>
        </p:spPr>
      </p:pic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648DC73D-5145-BF39-054D-4E6F39E1E677}"/>
              </a:ext>
            </a:extLst>
          </p:cNvPr>
          <p:cNvSpPr txBox="1">
            <a:spLocks/>
          </p:cNvSpPr>
          <p:nvPr/>
        </p:nvSpPr>
        <p:spPr>
          <a:xfrm>
            <a:off x="677334" y="2160587"/>
            <a:ext cx="4576153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noProof="1"/>
              <a:t>Oksidacija na anodi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2E84FA7-077B-5732-B410-1DDE5372D9A8}"/>
              </a:ext>
            </a:extLst>
          </p:cNvPr>
          <p:cNvSpPr txBox="1"/>
          <p:nvPr/>
        </p:nvSpPr>
        <p:spPr>
          <a:xfrm>
            <a:off x="329184" y="6488668"/>
            <a:ext cx="6757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noProof="1">
                <a:solidFill>
                  <a:schemeClr val="bg2">
                    <a:lumMod val="75000"/>
                  </a:schemeClr>
                </a:solidFill>
              </a:rPr>
              <a:t>H. Cui, </a:t>
            </a:r>
            <a:r>
              <a:rPr lang="hr-HR" sz="1400" i="1" noProof="1">
                <a:solidFill>
                  <a:schemeClr val="bg2">
                    <a:lumMod val="75000"/>
                  </a:schemeClr>
                </a:solidFill>
              </a:rPr>
              <a:t>Org. Biomol. Chem. </a:t>
            </a:r>
            <a:r>
              <a:rPr lang="hr-HR" sz="1400" noProof="1">
                <a:solidFill>
                  <a:schemeClr val="bg2">
                    <a:lumMod val="75000"/>
                  </a:schemeClr>
                </a:solidFill>
              </a:rPr>
              <a:t>22(2024) 1580-1601 </a:t>
            </a:r>
          </a:p>
        </p:txBody>
      </p:sp>
    </p:spTree>
    <p:extLst>
      <p:ext uri="{BB962C8B-B14F-4D97-AF65-F5344CB8AC3E}">
        <p14:creationId xmlns:p14="http://schemas.microsoft.com/office/powerpoint/2010/main" val="4016945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40" y="132150"/>
            <a:ext cx="8596668" cy="1320800"/>
          </a:xfrm>
        </p:spPr>
        <p:txBody>
          <a:bodyPr/>
          <a:lstStyle/>
          <a:p>
            <a:r>
              <a:rPr lang="hr-HR" noProof="1"/>
              <a:t>Klorotrifluorometilacija alkena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E0566E-AC67-4B9C-3C63-73A6CA7E41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7495" y="1161777"/>
            <a:ext cx="6971441" cy="45344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667C50-B7D8-46B8-2CB0-BAAE818184CC}"/>
              </a:ext>
            </a:extLst>
          </p:cNvPr>
          <p:cNvSpPr txBox="1"/>
          <p:nvPr/>
        </p:nvSpPr>
        <p:spPr>
          <a:xfrm>
            <a:off x="517495" y="1740394"/>
            <a:ext cx="2390297" cy="5386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000" noProof="1">
                <a:latin typeface="Amasis MT Pro Black" panose="020F0502020204030204" pitchFamily="18" charset="0"/>
              </a:rPr>
              <a:t>Alifatski alkeni, ciklički alkeni, stireni, N-heterocikli </a:t>
            </a:r>
          </a:p>
          <a:p>
            <a:endParaRPr lang="hr-HR" sz="900" noProof="1">
              <a:latin typeface="Amasis MT Pro Black" panose="020F050202020403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3CECE1-B8FC-2F3E-FD15-974A4E434B28}"/>
              </a:ext>
            </a:extLst>
          </p:cNvPr>
          <p:cNvSpPr/>
          <p:nvPr/>
        </p:nvSpPr>
        <p:spPr>
          <a:xfrm>
            <a:off x="5452584" y="1925382"/>
            <a:ext cx="1897812" cy="250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noProof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E164E9-9FC7-9097-0121-9FEFA139E0CB}"/>
              </a:ext>
            </a:extLst>
          </p:cNvPr>
          <p:cNvSpPr txBox="1"/>
          <p:nvPr/>
        </p:nvSpPr>
        <p:spPr>
          <a:xfrm>
            <a:off x="179499" y="4098248"/>
            <a:ext cx="2390297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000" noProof="1">
                <a:latin typeface="Amasis MT Pro Black" panose="020F0502020204030204" pitchFamily="18" charset="0"/>
              </a:rPr>
              <a:t>Reakcijski put</a:t>
            </a:r>
          </a:p>
          <a:p>
            <a:endParaRPr lang="hr-HR" sz="900" noProof="1">
              <a:latin typeface="Amasis MT Pro Black" panose="020F0502020204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76369F-F570-BFED-98A2-55EA01AEE051}"/>
              </a:ext>
            </a:extLst>
          </p:cNvPr>
          <p:cNvSpPr txBox="1"/>
          <p:nvPr/>
        </p:nvSpPr>
        <p:spPr>
          <a:xfrm>
            <a:off x="2487500" y="4398648"/>
            <a:ext cx="636008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hr-HR" sz="1000" noProof="1">
                <a:latin typeface="Amasis MT Pro Black" panose="020F0502020204030204" pitchFamily="18" charset="0"/>
              </a:rPr>
              <a:t>anoda</a:t>
            </a:r>
          </a:p>
          <a:p>
            <a:endParaRPr lang="hr-HR" sz="900" noProof="1">
              <a:latin typeface="Amasis MT Pro Black" panose="020F0502020204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117422-C415-EC9C-3400-CDF53C5ADAAD}"/>
              </a:ext>
            </a:extLst>
          </p:cNvPr>
          <p:cNvSpPr txBox="1"/>
          <p:nvPr/>
        </p:nvSpPr>
        <p:spPr>
          <a:xfrm>
            <a:off x="1824060" y="4993008"/>
            <a:ext cx="636008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hr-HR" sz="1000" noProof="1">
                <a:latin typeface="Amasis MT Pro Black" panose="020F0502020204030204" pitchFamily="18" charset="0"/>
              </a:rPr>
              <a:t>anoda</a:t>
            </a:r>
          </a:p>
          <a:p>
            <a:endParaRPr lang="hr-HR" sz="900" noProof="1">
              <a:latin typeface="Amasis MT Pro Black" panose="020F0502020204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94BBCE-F4CB-F84F-12CE-C2B27FAD86FE}"/>
              </a:ext>
            </a:extLst>
          </p:cNvPr>
          <p:cNvSpPr txBox="1"/>
          <p:nvPr/>
        </p:nvSpPr>
        <p:spPr>
          <a:xfrm>
            <a:off x="329184" y="6488668"/>
            <a:ext cx="6757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noProof="1">
                <a:solidFill>
                  <a:schemeClr val="bg2">
                    <a:lumMod val="75000"/>
                  </a:schemeClr>
                </a:solidFill>
              </a:rPr>
              <a:t>H. Cui, </a:t>
            </a:r>
            <a:r>
              <a:rPr lang="hr-HR" sz="1400" i="1" noProof="1">
                <a:solidFill>
                  <a:schemeClr val="bg2">
                    <a:lumMod val="75000"/>
                  </a:schemeClr>
                </a:solidFill>
              </a:rPr>
              <a:t>Org. Biomol. Chem. </a:t>
            </a:r>
            <a:r>
              <a:rPr lang="hr-HR" sz="1400" noProof="1">
                <a:solidFill>
                  <a:schemeClr val="bg2">
                    <a:lumMod val="75000"/>
                  </a:schemeClr>
                </a:solidFill>
              </a:rPr>
              <a:t>22(2024) 1580-1601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E8E7C0-56AA-2ADA-723E-40B9EA9A47D6}"/>
              </a:ext>
            </a:extLst>
          </p:cNvPr>
          <p:cNvSpPr txBox="1"/>
          <p:nvPr/>
        </p:nvSpPr>
        <p:spPr>
          <a:xfrm>
            <a:off x="7384277" y="4783369"/>
            <a:ext cx="2617900" cy="71508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noProof="1"/>
              <a:t>Reaktivnost radikala usmjerava adiciju</a:t>
            </a:r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2A84E185-4926-96C0-9C9E-D9E1ECBF289E}"/>
              </a:ext>
            </a:extLst>
          </p:cNvPr>
          <p:cNvSpPr/>
          <p:nvPr/>
        </p:nvSpPr>
        <p:spPr>
          <a:xfrm>
            <a:off x="7248309" y="4658286"/>
            <a:ext cx="271935" cy="25016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noProof="1"/>
          </a:p>
        </p:txBody>
      </p:sp>
    </p:spTree>
    <p:extLst>
      <p:ext uri="{BB962C8B-B14F-4D97-AF65-F5344CB8AC3E}">
        <p14:creationId xmlns:p14="http://schemas.microsoft.com/office/powerpoint/2010/main" val="2564242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E550D-8C0E-C802-FDC0-5264A1627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32"/>
            <a:ext cx="8596668" cy="1320800"/>
          </a:xfrm>
        </p:spPr>
        <p:txBody>
          <a:bodyPr/>
          <a:lstStyle/>
          <a:p>
            <a:r>
              <a:rPr lang="hr-HR" noProof="1"/>
              <a:t>Sinteza Z-β-klorakrilamida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8B1AB72-5951-E7D4-EA79-3F50E2A740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1727" y="927608"/>
            <a:ext cx="5711881" cy="54400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0DD6C2-BE20-F139-94E9-3333F724DD2E}"/>
              </a:ext>
            </a:extLst>
          </p:cNvPr>
          <p:cNvSpPr txBox="1"/>
          <p:nvPr/>
        </p:nvSpPr>
        <p:spPr>
          <a:xfrm>
            <a:off x="2215967" y="3396996"/>
            <a:ext cx="1139881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000" noProof="1">
                <a:latin typeface="Amasis MT Pro Black" panose="020F0502020204030204" pitchFamily="18" charset="0"/>
              </a:rPr>
              <a:t>Reakcijski put</a:t>
            </a:r>
          </a:p>
          <a:p>
            <a:endParaRPr lang="hr-HR" sz="900" noProof="1">
              <a:latin typeface="Amasis MT Pro Black" panose="020F050202020403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707CAC-8C5E-65A1-8A5A-3E44B07FF627}"/>
              </a:ext>
            </a:extLst>
          </p:cNvPr>
          <p:cNvSpPr/>
          <p:nvPr/>
        </p:nvSpPr>
        <p:spPr>
          <a:xfrm>
            <a:off x="2581727" y="3310128"/>
            <a:ext cx="1139881" cy="173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noProof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1C04C8-5CB5-CD4E-FF59-93CEFF4A54DA}"/>
              </a:ext>
            </a:extLst>
          </p:cNvPr>
          <p:cNvSpPr txBox="1"/>
          <p:nvPr/>
        </p:nvSpPr>
        <p:spPr>
          <a:xfrm>
            <a:off x="7489268" y="4689989"/>
            <a:ext cx="636008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hr-HR" sz="1000" noProof="1">
                <a:latin typeface="Amasis MT Pro Black" panose="020F0502020204030204" pitchFamily="18" charset="0"/>
              </a:rPr>
              <a:t>katoda</a:t>
            </a:r>
          </a:p>
          <a:p>
            <a:endParaRPr lang="hr-HR" sz="900" noProof="1">
              <a:latin typeface="Amasis MT Pro Black" panose="020F0502020204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B0BDA6-DAF2-CD2B-B964-F40C0E81F6EB}"/>
              </a:ext>
            </a:extLst>
          </p:cNvPr>
          <p:cNvSpPr txBox="1"/>
          <p:nvPr/>
        </p:nvSpPr>
        <p:spPr>
          <a:xfrm>
            <a:off x="2581727" y="4689988"/>
            <a:ext cx="722270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hr-HR" sz="1000" noProof="1">
                <a:latin typeface="Amasis MT Pro Black" panose="020F0502020204030204" pitchFamily="18" charset="0"/>
              </a:rPr>
              <a:t>anoda</a:t>
            </a:r>
          </a:p>
          <a:p>
            <a:endParaRPr lang="hr-HR" sz="900" noProof="1">
              <a:latin typeface="Amasis MT Pro Black" panose="020F05020202040302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873065-B5F9-1552-C9D7-3BB88481BBAF}"/>
              </a:ext>
            </a:extLst>
          </p:cNvPr>
          <p:cNvSpPr/>
          <p:nvPr/>
        </p:nvSpPr>
        <p:spPr>
          <a:xfrm>
            <a:off x="6507480" y="1664208"/>
            <a:ext cx="1617796" cy="265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noProof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139EFF-7E95-19BD-9A9E-C4EDB21E700C}"/>
              </a:ext>
            </a:extLst>
          </p:cNvPr>
          <p:cNvSpPr txBox="1"/>
          <p:nvPr/>
        </p:nvSpPr>
        <p:spPr>
          <a:xfrm>
            <a:off x="329184" y="6488668"/>
            <a:ext cx="6757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noProof="1">
                <a:solidFill>
                  <a:schemeClr val="bg2">
                    <a:lumMod val="75000"/>
                  </a:schemeClr>
                </a:solidFill>
              </a:rPr>
              <a:t>H. Cui, </a:t>
            </a:r>
            <a:r>
              <a:rPr lang="hr-HR" sz="1400" i="1" noProof="1">
                <a:solidFill>
                  <a:schemeClr val="bg2">
                    <a:lumMod val="75000"/>
                  </a:schemeClr>
                </a:solidFill>
              </a:rPr>
              <a:t>Org. Biomol. Chem. </a:t>
            </a:r>
            <a:r>
              <a:rPr lang="hr-HR" sz="1400" noProof="1">
                <a:solidFill>
                  <a:schemeClr val="bg2">
                    <a:lumMod val="75000"/>
                  </a:schemeClr>
                </a:solidFill>
              </a:rPr>
              <a:t>22(2024) 1580-1601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FD9D0E-6504-18B0-7585-2B0D0246A356}"/>
              </a:ext>
            </a:extLst>
          </p:cNvPr>
          <p:cNvSpPr txBox="1"/>
          <p:nvPr/>
        </p:nvSpPr>
        <p:spPr>
          <a:xfrm>
            <a:off x="398261" y="5276088"/>
            <a:ext cx="2573539" cy="40862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noProof="1"/>
              <a:t>Višestruka oksidacija</a:t>
            </a:r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DF096AB0-AA45-705B-1F1E-22FBB8C7895A}"/>
              </a:ext>
            </a:extLst>
          </p:cNvPr>
          <p:cNvSpPr/>
          <p:nvPr/>
        </p:nvSpPr>
        <p:spPr>
          <a:xfrm>
            <a:off x="262293" y="5151005"/>
            <a:ext cx="271935" cy="25016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noProof="1"/>
          </a:p>
        </p:txBody>
      </p:sp>
    </p:spTree>
    <p:extLst>
      <p:ext uri="{BB962C8B-B14F-4D97-AF65-F5344CB8AC3E}">
        <p14:creationId xmlns:p14="http://schemas.microsoft.com/office/powerpoint/2010/main" val="1820399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417E8-71C7-F706-63CD-78F1E0801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967"/>
            <a:ext cx="8596668" cy="1320800"/>
          </a:xfrm>
        </p:spPr>
        <p:txBody>
          <a:bodyPr/>
          <a:lstStyle/>
          <a:p>
            <a:r>
              <a:rPr lang="hr-HR" noProof="1"/>
              <a:t>Sinteza α,α-diklorketona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CAA1477-73AD-0ACE-3636-99C75E8396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993" y="893987"/>
            <a:ext cx="5751682" cy="55946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51DC21-C7D9-81C6-D441-B3942159D3E0}"/>
              </a:ext>
            </a:extLst>
          </p:cNvPr>
          <p:cNvSpPr txBox="1"/>
          <p:nvPr/>
        </p:nvSpPr>
        <p:spPr>
          <a:xfrm>
            <a:off x="1694490" y="3128248"/>
            <a:ext cx="1139881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000" noProof="1">
                <a:latin typeface="Amasis MT Pro Black" panose="020F0502020204030204" pitchFamily="18" charset="0"/>
              </a:rPr>
              <a:t>Reakcijski put</a:t>
            </a:r>
          </a:p>
          <a:p>
            <a:endParaRPr lang="hr-HR" sz="900" noProof="1">
              <a:latin typeface="Amasis MT Pro Black" panose="020F0502020204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536C3A-1A3C-8F4F-B3CE-A3E170898746}"/>
              </a:ext>
            </a:extLst>
          </p:cNvPr>
          <p:cNvSpPr txBox="1"/>
          <p:nvPr/>
        </p:nvSpPr>
        <p:spPr>
          <a:xfrm>
            <a:off x="1283010" y="4808458"/>
            <a:ext cx="1139881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000" noProof="1">
                <a:latin typeface="Amasis MT Pro Black" panose="020F0502020204030204" pitchFamily="18" charset="0"/>
              </a:rPr>
              <a:t>anoda</a:t>
            </a:r>
          </a:p>
          <a:p>
            <a:endParaRPr lang="hr-HR" sz="900" noProof="1">
              <a:latin typeface="Amasis MT Pro Black" panose="020F0502020204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C5D9A2-80EF-8D7E-5824-97EC09AA5F20}"/>
              </a:ext>
            </a:extLst>
          </p:cNvPr>
          <p:cNvSpPr txBox="1"/>
          <p:nvPr/>
        </p:nvSpPr>
        <p:spPr>
          <a:xfrm>
            <a:off x="6514955" y="4842914"/>
            <a:ext cx="1139881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000" noProof="1">
                <a:latin typeface="Amasis MT Pro Black" panose="020F0502020204030204" pitchFamily="18" charset="0"/>
              </a:rPr>
              <a:t>katoda</a:t>
            </a:r>
          </a:p>
          <a:p>
            <a:endParaRPr lang="hr-HR" sz="900" noProof="1">
              <a:latin typeface="Amasis MT Pro Black" panose="020F050202020403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E389AA-FDF0-3591-1CC4-A97C23E1E564}"/>
              </a:ext>
            </a:extLst>
          </p:cNvPr>
          <p:cNvSpPr/>
          <p:nvPr/>
        </p:nvSpPr>
        <p:spPr>
          <a:xfrm>
            <a:off x="5577571" y="1561068"/>
            <a:ext cx="1554480" cy="163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noProof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D3C632-2FC2-C4DB-6BB0-83A797433F56}"/>
              </a:ext>
            </a:extLst>
          </p:cNvPr>
          <p:cNvSpPr txBox="1"/>
          <p:nvPr/>
        </p:nvSpPr>
        <p:spPr>
          <a:xfrm>
            <a:off x="329184" y="6488668"/>
            <a:ext cx="6757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noProof="1">
                <a:solidFill>
                  <a:schemeClr val="bg2">
                    <a:lumMod val="75000"/>
                  </a:schemeClr>
                </a:solidFill>
              </a:rPr>
              <a:t>H. Cui, </a:t>
            </a:r>
            <a:r>
              <a:rPr lang="hr-HR" sz="1400" i="1" noProof="1">
                <a:solidFill>
                  <a:schemeClr val="bg2">
                    <a:lumMod val="75000"/>
                  </a:schemeClr>
                </a:solidFill>
              </a:rPr>
              <a:t>Org. Biomol. Chem. </a:t>
            </a:r>
            <a:r>
              <a:rPr lang="hr-HR" sz="1400" noProof="1">
                <a:solidFill>
                  <a:schemeClr val="bg2">
                    <a:lumMod val="75000"/>
                  </a:schemeClr>
                </a:solidFill>
              </a:rPr>
              <a:t>22(2024) 1580-1601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99DCCD-7C5A-A8E6-DD0A-8958012A7BC1}"/>
              </a:ext>
            </a:extLst>
          </p:cNvPr>
          <p:cNvSpPr txBox="1"/>
          <p:nvPr/>
        </p:nvSpPr>
        <p:spPr>
          <a:xfrm>
            <a:off x="7670659" y="3551673"/>
            <a:ext cx="2259726" cy="71508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noProof="1"/>
              <a:t>Klorirajuća vrsta nastaje iz otapala</a:t>
            </a:r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5276D59D-364B-B8EF-1857-D4959DBFA62B}"/>
              </a:ext>
            </a:extLst>
          </p:cNvPr>
          <p:cNvSpPr/>
          <p:nvPr/>
        </p:nvSpPr>
        <p:spPr>
          <a:xfrm>
            <a:off x="7566769" y="3426590"/>
            <a:ext cx="271935" cy="25016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noProof="1"/>
          </a:p>
        </p:txBody>
      </p:sp>
    </p:spTree>
    <p:extLst>
      <p:ext uri="{BB962C8B-B14F-4D97-AF65-F5344CB8AC3E}">
        <p14:creationId xmlns:p14="http://schemas.microsoft.com/office/powerpoint/2010/main" val="172850187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1710</TotalTime>
  <Words>830</Words>
  <Application>Microsoft Office PowerPoint</Application>
  <PresentationFormat>Widescreen</PresentationFormat>
  <Paragraphs>160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Amasis MT Pro Black</vt:lpstr>
      <vt:lpstr>Arial</vt:lpstr>
      <vt:lpstr>Calibri</vt:lpstr>
      <vt:lpstr>Trebuchet MS</vt:lpstr>
      <vt:lpstr>Webdings</vt:lpstr>
      <vt:lpstr>Wingdings 3</vt:lpstr>
      <vt:lpstr>Facet</vt:lpstr>
      <vt:lpstr>Metode oksidativnog kloriranja</vt:lpstr>
      <vt:lpstr>Klor u organskim molekulama</vt:lpstr>
      <vt:lpstr>Klorirajuća sredstva</vt:lpstr>
      <vt:lpstr>Zelena kemija</vt:lpstr>
      <vt:lpstr>Oksidativno kloriranje</vt:lpstr>
      <vt:lpstr>Elektrokemijske metode</vt:lpstr>
      <vt:lpstr>Klorotrifluorometilacija alkena</vt:lpstr>
      <vt:lpstr>Sinteza Z-β-klorakrilamida</vt:lpstr>
      <vt:lpstr>Sinteza α,α-diklorketona</vt:lpstr>
      <vt:lpstr>Kloriranje aromata dikloretanom</vt:lpstr>
      <vt:lpstr>Fotokemijske metode</vt:lpstr>
      <vt:lpstr>Kloriranje aromata uz flavinski fotokatalizator </vt:lpstr>
      <vt:lpstr>Kloriranje fenola uz DDQ </vt:lpstr>
      <vt:lpstr>Kloriranje sp3 ugljika</vt:lpstr>
      <vt:lpstr>Biokatalitičke metode</vt:lpstr>
      <vt:lpstr>Kloriranje indola RebH</vt:lpstr>
      <vt:lpstr>Sinteza Napiradiomicina A1 i B1</vt:lpstr>
      <vt:lpstr>Kemijski oksidansi</vt:lpstr>
      <vt:lpstr>Zaključak</vt:lpstr>
      <vt:lpstr>Hvala na pažnji!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Metode oksidativnog kloriranja</dc:title>
  <dc:creator>ZOK</dc:creator>
  <cp:lastModifiedBy>Antonio Ljulj</cp:lastModifiedBy>
  <cp:revision>3</cp:revision>
  <dcterms:created xsi:type="dcterms:W3CDTF">2026-04-01T10:06:42Z</dcterms:created>
  <dcterms:modified xsi:type="dcterms:W3CDTF">2026-04-15T09:52:47Z</dcterms:modified>
</cp:coreProperties>
</file>