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0" r:id="rId5"/>
    <p:sldId id="261" r:id="rId6"/>
    <p:sldId id="263" r:id="rId7"/>
    <p:sldId id="264" r:id="rId8"/>
    <p:sldId id="262" r:id="rId9"/>
    <p:sldId id="267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2EC"/>
    <a:srgbClr val="E6E6E6"/>
    <a:srgbClr val="EEB2EF"/>
    <a:srgbClr val="FF81FF"/>
    <a:srgbClr val="FF66FF"/>
    <a:srgbClr val="993366"/>
    <a:srgbClr val="CC99FF"/>
    <a:srgbClr val="A7ADCC"/>
    <a:srgbClr val="B77DAC"/>
    <a:srgbClr val="AF9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094F9A-DCCB-44DA-AFF6-6FC59BAAECB0}" v="1396" dt="2024-03-25T14:18:51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Kozulić" userId="0209a725-4b7a-4fbe-a382-66b3adb4b305" providerId="ADAL" clId="{D2094F9A-DCCB-44DA-AFF6-6FC59BAAECB0}"/>
    <pc:docChg chg="undo custSel addSld delSld modSld sldOrd">
      <pc:chgData name="Petra Kozulić" userId="0209a725-4b7a-4fbe-a382-66b3adb4b305" providerId="ADAL" clId="{D2094F9A-DCCB-44DA-AFF6-6FC59BAAECB0}" dt="2024-04-09T11:33:13.424" v="6637" actId="47"/>
      <pc:docMkLst>
        <pc:docMk/>
      </pc:docMkLst>
      <pc:sldChg chg="modSp mod setBg">
        <pc:chgData name="Petra Kozulić" userId="0209a725-4b7a-4fbe-a382-66b3adb4b305" providerId="ADAL" clId="{D2094F9A-DCCB-44DA-AFF6-6FC59BAAECB0}" dt="2024-03-22T14:42:51.032" v="5468" actId="20577"/>
        <pc:sldMkLst>
          <pc:docMk/>
          <pc:sldMk cId="1207782614" sldId="256"/>
        </pc:sldMkLst>
        <pc:spChg chg="mod">
          <ac:chgData name="Petra Kozulić" userId="0209a725-4b7a-4fbe-a382-66b3adb4b305" providerId="ADAL" clId="{D2094F9A-DCCB-44DA-AFF6-6FC59BAAECB0}" dt="2024-03-22T14:42:51.032" v="5468" actId="20577"/>
          <ac:spMkLst>
            <pc:docMk/>
            <pc:sldMk cId="1207782614" sldId="256"/>
            <ac:spMk id="3" creationId="{D647C41E-BC32-451E-AD3F-F49B9E3003B6}"/>
          </ac:spMkLst>
        </pc:spChg>
      </pc:sldChg>
      <pc:sldChg chg="addSp delSp modSp mod ord">
        <pc:chgData name="Petra Kozulić" userId="0209a725-4b7a-4fbe-a382-66b3adb4b305" providerId="ADAL" clId="{D2094F9A-DCCB-44DA-AFF6-6FC59BAAECB0}" dt="2024-03-25T13:54:05.345" v="6025" actId="20577"/>
        <pc:sldMkLst>
          <pc:docMk/>
          <pc:sldMk cId="2494840066" sldId="257"/>
        </pc:sldMkLst>
        <pc:spChg chg="mod">
          <ac:chgData name="Petra Kozulić" userId="0209a725-4b7a-4fbe-a382-66b3adb4b305" providerId="ADAL" clId="{D2094F9A-DCCB-44DA-AFF6-6FC59BAAECB0}" dt="2024-03-25T13:54:05.345" v="6025" actId="20577"/>
          <ac:spMkLst>
            <pc:docMk/>
            <pc:sldMk cId="2494840066" sldId="257"/>
            <ac:spMk id="3" creationId="{489C1B3F-A368-4698-8142-6A7B0EC885C2}"/>
          </ac:spMkLst>
        </pc:spChg>
        <pc:spChg chg="mod">
          <ac:chgData name="Petra Kozulić" userId="0209a725-4b7a-4fbe-a382-66b3adb4b305" providerId="ADAL" clId="{D2094F9A-DCCB-44DA-AFF6-6FC59BAAECB0}" dt="2024-03-21T13:19:26.429" v="4142" actId="1076"/>
          <ac:spMkLst>
            <pc:docMk/>
            <pc:sldMk cId="2494840066" sldId="257"/>
            <ac:spMk id="6" creationId="{31A79074-2E51-4A84-A606-604F27540B00}"/>
          </ac:spMkLst>
        </pc:spChg>
        <pc:spChg chg="mod">
          <ac:chgData name="Petra Kozulić" userId="0209a725-4b7a-4fbe-a382-66b3adb4b305" providerId="ADAL" clId="{D2094F9A-DCCB-44DA-AFF6-6FC59BAAECB0}" dt="2024-03-21T13:19:26.429" v="4142" actId="1076"/>
          <ac:spMkLst>
            <pc:docMk/>
            <pc:sldMk cId="2494840066" sldId="257"/>
            <ac:spMk id="7" creationId="{7EAC2601-BDEC-4F68-A371-B0334351EEA1}"/>
          </ac:spMkLst>
        </pc:spChg>
        <pc:spChg chg="mod">
          <ac:chgData name="Petra Kozulić" userId="0209a725-4b7a-4fbe-a382-66b3adb4b305" providerId="ADAL" clId="{D2094F9A-DCCB-44DA-AFF6-6FC59BAAECB0}" dt="2024-03-21T13:19:26.429" v="4142" actId="1076"/>
          <ac:spMkLst>
            <pc:docMk/>
            <pc:sldMk cId="2494840066" sldId="257"/>
            <ac:spMk id="9" creationId="{794DEE80-B94D-41BE-BCB0-5F792916AC97}"/>
          </ac:spMkLst>
        </pc:spChg>
        <pc:spChg chg="mod">
          <ac:chgData name="Petra Kozulić" userId="0209a725-4b7a-4fbe-a382-66b3adb4b305" providerId="ADAL" clId="{D2094F9A-DCCB-44DA-AFF6-6FC59BAAECB0}" dt="2024-03-21T13:19:26.429" v="4142" actId="1076"/>
          <ac:spMkLst>
            <pc:docMk/>
            <pc:sldMk cId="2494840066" sldId="257"/>
            <ac:spMk id="10" creationId="{53BB5E4B-8520-4375-8EE6-328AE1336A05}"/>
          </ac:spMkLst>
        </pc:spChg>
        <pc:spChg chg="mod">
          <ac:chgData name="Petra Kozulić" userId="0209a725-4b7a-4fbe-a382-66b3adb4b305" providerId="ADAL" clId="{D2094F9A-DCCB-44DA-AFF6-6FC59BAAECB0}" dt="2024-03-21T13:19:26.429" v="4142" actId="1076"/>
          <ac:spMkLst>
            <pc:docMk/>
            <pc:sldMk cId="2494840066" sldId="257"/>
            <ac:spMk id="11" creationId="{81145CA7-C3EC-47AF-99FB-C133A3F79F20}"/>
          </ac:spMkLst>
        </pc:spChg>
        <pc:spChg chg="mod">
          <ac:chgData name="Petra Kozulić" userId="0209a725-4b7a-4fbe-a382-66b3adb4b305" providerId="ADAL" clId="{D2094F9A-DCCB-44DA-AFF6-6FC59BAAECB0}" dt="2024-03-21T13:19:26.429" v="4142" actId="1076"/>
          <ac:spMkLst>
            <pc:docMk/>
            <pc:sldMk cId="2494840066" sldId="257"/>
            <ac:spMk id="12" creationId="{005EC2EB-1395-4890-8D8E-28EF8D4149CF}"/>
          </ac:spMkLst>
        </pc:spChg>
        <pc:spChg chg="mod">
          <ac:chgData name="Petra Kozulić" userId="0209a725-4b7a-4fbe-a382-66b3adb4b305" providerId="ADAL" clId="{D2094F9A-DCCB-44DA-AFF6-6FC59BAAECB0}" dt="2024-03-21T13:19:26.429" v="4142" actId="1076"/>
          <ac:spMkLst>
            <pc:docMk/>
            <pc:sldMk cId="2494840066" sldId="257"/>
            <ac:spMk id="13" creationId="{65C0D64D-8664-4E49-962D-A97B06EFCF99}"/>
          </ac:spMkLst>
        </pc:spChg>
        <pc:spChg chg="mod">
          <ac:chgData name="Petra Kozulić" userId="0209a725-4b7a-4fbe-a382-66b3adb4b305" providerId="ADAL" clId="{D2094F9A-DCCB-44DA-AFF6-6FC59BAAECB0}" dt="2024-03-21T13:19:26.429" v="4142" actId="1076"/>
          <ac:spMkLst>
            <pc:docMk/>
            <pc:sldMk cId="2494840066" sldId="257"/>
            <ac:spMk id="14" creationId="{F97B54FF-3CD0-429B-8BF5-ECBDB995247F}"/>
          </ac:spMkLst>
        </pc:spChg>
        <pc:spChg chg="mod">
          <ac:chgData name="Petra Kozulić" userId="0209a725-4b7a-4fbe-a382-66b3adb4b305" providerId="ADAL" clId="{D2094F9A-DCCB-44DA-AFF6-6FC59BAAECB0}" dt="2024-03-21T13:19:26.429" v="4142" actId="1076"/>
          <ac:spMkLst>
            <pc:docMk/>
            <pc:sldMk cId="2494840066" sldId="257"/>
            <ac:spMk id="15" creationId="{B5B8791E-E02D-4560-852C-7D3FB8FCB3A4}"/>
          </ac:spMkLst>
        </pc:spChg>
        <pc:spChg chg="mod">
          <ac:chgData name="Petra Kozulić" userId="0209a725-4b7a-4fbe-a382-66b3adb4b305" providerId="ADAL" clId="{D2094F9A-DCCB-44DA-AFF6-6FC59BAAECB0}" dt="2024-03-21T13:19:26.429" v="4142" actId="1076"/>
          <ac:spMkLst>
            <pc:docMk/>
            <pc:sldMk cId="2494840066" sldId="257"/>
            <ac:spMk id="17" creationId="{86A5499D-249A-4338-93CC-807842C45E58}"/>
          </ac:spMkLst>
        </pc:spChg>
        <pc:spChg chg="mod">
          <ac:chgData name="Petra Kozulić" userId="0209a725-4b7a-4fbe-a382-66b3adb4b305" providerId="ADAL" clId="{D2094F9A-DCCB-44DA-AFF6-6FC59BAAECB0}" dt="2024-03-21T13:19:26.429" v="4142" actId="1076"/>
          <ac:spMkLst>
            <pc:docMk/>
            <pc:sldMk cId="2494840066" sldId="257"/>
            <ac:spMk id="18" creationId="{D92D5278-55FD-4B0B-B56F-68EC295714BF}"/>
          </ac:spMkLst>
        </pc:spChg>
        <pc:spChg chg="del">
          <ac:chgData name="Petra Kozulić" userId="0209a725-4b7a-4fbe-a382-66b3adb4b305" providerId="ADAL" clId="{D2094F9A-DCCB-44DA-AFF6-6FC59BAAECB0}" dt="2024-03-21T12:03:08.137" v="3899" actId="478"/>
          <ac:spMkLst>
            <pc:docMk/>
            <pc:sldMk cId="2494840066" sldId="257"/>
            <ac:spMk id="19" creationId="{F5D97F5E-9CE2-4EB6-9527-EE6B87DFFEE7}"/>
          </ac:spMkLst>
        </pc:spChg>
        <pc:spChg chg="add mod">
          <ac:chgData name="Petra Kozulić" userId="0209a725-4b7a-4fbe-a382-66b3adb4b305" providerId="ADAL" clId="{D2094F9A-DCCB-44DA-AFF6-6FC59BAAECB0}" dt="2024-03-21T12:58:07.617" v="3996" actId="1076"/>
          <ac:spMkLst>
            <pc:docMk/>
            <pc:sldMk cId="2494840066" sldId="257"/>
            <ac:spMk id="21" creationId="{7D329BCE-3AE3-C2CF-D735-45A03DEA8D87}"/>
          </ac:spMkLst>
        </pc:spChg>
        <pc:spChg chg="add del">
          <ac:chgData name="Petra Kozulić" userId="0209a725-4b7a-4fbe-a382-66b3adb4b305" providerId="ADAL" clId="{D2094F9A-DCCB-44DA-AFF6-6FC59BAAECB0}" dt="2024-03-21T13:19:04.226" v="4139" actId="478"/>
          <ac:spMkLst>
            <pc:docMk/>
            <pc:sldMk cId="2494840066" sldId="257"/>
            <ac:spMk id="22" creationId="{532A04AF-D888-3462-309E-71A2071D63E9}"/>
          </ac:spMkLst>
        </pc:spChg>
        <pc:spChg chg="add del mod">
          <ac:chgData name="Petra Kozulić" userId="0209a725-4b7a-4fbe-a382-66b3adb4b305" providerId="ADAL" clId="{D2094F9A-DCCB-44DA-AFF6-6FC59BAAECB0}" dt="2024-03-21T13:21:32.338" v="4171" actId="478"/>
          <ac:spMkLst>
            <pc:docMk/>
            <pc:sldMk cId="2494840066" sldId="257"/>
            <ac:spMk id="24" creationId="{9A225297-C24F-A73E-29C0-94D4E7160961}"/>
          </ac:spMkLst>
        </pc:spChg>
        <pc:spChg chg="add del mod">
          <ac:chgData name="Petra Kozulić" userId="0209a725-4b7a-4fbe-a382-66b3adb4b305" providerId="ADAL" clId="{D2094F9A-DCCB-44DA-AFF6-6FC59BAAECB0}" dt="2024-03-21T13:46:40.269" v="4266" actId="478"/>
          <ac:spMkLst>
            <pc:docMk/>
            <pc:sldMk cId="2494840066" sldId="257"/>
            <ac:spMk id="25" creationId="{1E41CA66-04DB-E882-9A22-008FCABC6446}"/>
          </ac:spMkLst>
        </pc:spChg>
        <pc:grpChg chg="mod">
          <ac:chgData name="Petra Kozulić" userId="0209a725-4b7a-4fbe-a382-66b3adb4b305" providerId="ADAL" clId="{D2094F9A-DCCB-44DA-AFF6-6FC59BAAECB0}" dt="2024-03-21T13:19:26.429" v="4142" actId="1076"/>
          <ac:grpSpMkLst>
            <pc:docMk/>
            <pc:sldMk cId="2494840066" sldId="257"/>
            <ac:grpSpMk id="4" creationId="{3344D0E4-9B79-4004-BA22-66623C45C57F}"/>
          </ac:grpSpMkLst>
        </pc:grpChg>
        <pc:grpChg chg="mod">
          <ac:chgData name="Petra Kozulić" userId="0209a725-4b7a-4fbe-a382-66b3adb4b305" providerId="ADAL" clId="{D2094F9A-DCCB-44DA-AFF6-6FC59BAAECB0}" dt="2024-03-21T13:19:26.429" v="4142" actId="1076"/>
          <ac:grpSpMkLst>
            <pc:docMk/>
            <pc:sldMk cId="2494840066" sldId="257"/>
            <ac:grpSpMk id="5" creationId="{FD9B448C-650B-4186-BD1B-5E21518500F2}"/>
          </ac:grpSpMkLst>
        </pc:grpChg>
        <pc:grpChg chg="mod">
          <ac:chgData name="Petra Kozulić" userId="0209a725-4b7a-4fbe-a382-66b3adb4b305" providerId="ADAL" clId="{D2094F9A-DCCB-44DA-AFF6-6FC59BAAECB0}" dt="2024-03-21T13:19:26.429" v="4142" actId="1076"/>
          <ac:grpSpMkLst>
            <pc:docMk/>
            <pc:sldMk cId="2494840066" sldId="257"/>
            <ac:grpSpMk id="8" creationId="{7719722A-AC47-4A93-8465-7F2EDD8DC73C}"/>
          </ac:grpSpMkLst>
        </pc:grpChg>
        <pc:graphicFrameChg chg="add del mod modGraphic">
          <ac:chgData name="Petra Kozulić" userId="0209a725-4b7a-4fbe-a382-66b3adb4b305" providerId="ADAL" clId="{D2094F9A-DCCB-44DA-AFF6-6FC59BAAECB0}" dt="2024-03-21T13:19:44.434" v="4149" actId="478"/>
          <ac:graphicFrameMkLst>
            <pc:docMk/>
            <pc:sldMk cId="2494840066" sldId="257"/>
            <ac:graphicFrameMk id="23" creationId="{ADD4586F-F552-DEC8-D893-176DAD53E9B8}"/>
          </ac:graphicFrameMkLst>
        </pc:graphicFrameChg>
        <pc:picChg chg="mod">
          <ac:chgData name="Petra Kozulić" userId="0209a725-4b7a-4fbe-a382-66b3adb4b305" providerId="ADAL" clId="{D2094F9A-DCCB-44DA-AFF6-6FC59BAAECB0}" dt="2024-03-21T13:19:26.429" v="4142" actId="1076"/>
          <ac:picMkLst>
            <pc:docMk/>
            <pc:sldMk cId="2494840066" sldId="257"/>
            <ac:picMk id="16" creationId="{1590FE79-927F-4062-B42D-F6932D39A0DD}"/>
          </ac:picMkLst>
        </pc:picChg>
        <pc:cxnChg chg="add del mod">
          <ac:chgData name="Petra Kozulić" userId="0209a725-4b7a-4fbe-a382-66b3adb4b305" providerId="ADAL" clId="{D2094F9A-DCCB-44DA-AFF6-6FC59BAAECB0}" dt="2024-03-21T13:49:20.693" v="4275" actId="478"/>
          <ac:cxnSpMkLst>
            <pc:docMk/>
            <pc:sldMk cId="2494840066" sldId="257"/>
            <ac:cxnSpMk id="27" creationId="{AACE3B67-AC63-BD27-B72B-4A68038F234B}"/>
          </ac:cxnSpMkLst>
        </pc:cxnChg>
        <pc:cxnChg chg="add del mod">
          <ac:chgData name="Petra Kozulić" userId="0209a725-4b7a-4fbe-a382-66b3adb4b305" providerId="ADAL" clId="{D2094F9A-DCCB-44DA-AFF6-6FC59BAAECB0}" dt="2024-03-21T13:49:19.431" v="4274" actId="478"/>
          <ac:cxnSpMkLst>
            <pc:docMk/>
            <pc:sldMk cId="2494840066" sldId="257"/>
            <ac:cxnSpMk id="28" creationId="{5220C403-84C6-7E34-A956-9EE69D0A1BCD}"/>
          </ac:cxnSpMkLst>
        </pc:cxnChg>
      </pc:sldChg>
      <pc:sldChg chg="addSp delSp modSp mod">
        <pc:chgData name="Petra Kozulić" userId="0209a725-4b7a-4fbe-a382-66b3adb4b305" providerId="ADAL" clId="{D2094F9A-DCCB-44DA-AFF6-6FC59BAAECB0}" dt="2024-03-25T13:48:14.317" v="5951" actId="5793"/>
        <pc:sldMkLst>
          <pc:docMk/>
          <pc:sldMk cId="2816693818" sldId="258"/>
        </pc:sldMkLst>
        <pc:spChg chg="mod">
          <ac:chgData name="Petra Kozulić" userId="0209a725-4b7a-4fbe-a382-66b3adb4b305" providerId="ADAL" clId="{D2094F9A-DCCB-44DA-AFF6-6FC59BAAECB0}" dt="2024-03-25T13:48:14.317" v="5951" actId="5793"/>
          <ac:spMkLst>
            <pc:docMk/>
            <pc:sldMk cId="2816693818" sldId="258"/>
            <ac:spMk id="3" creationId="{489C1B3F-A368-4698-8142-6A7B0EC885C2}"/>
          </ac:spMkLst>
        </pc:spChg>
        <pc:spChg chg="add mod">
          <ac:chgData name="Petra Kozulić" userId="0209a725-4b7a-4fbe-a382-66b3adb4b305" providerId="ADAL" clId="{D2094F9A-DCCB-44DA-AFF6-6FC59BAAECB0}" dt="2024-03-21T12:58:57.218" v="4009" actId="1076"/>
          <ac:spMkLst>
            <pc:docMk/>
            <pc:sldMk cId="2816693818" sldId="258"/>
            <ac:spMk id="4" creationId="{4AE653FA-7FC2-33F2-27EF-B10AFF8A1DF3}"/>
          </ac:spMkLst>
        </pc:spChg>
        <pc:spChg chg="del">
          <ac:chgData name="Petra Kozulić" userId="0209a725-4b7a-4fbe-a382-66b3adb4b305" providerId="ADAL" clId="{D2094F9A-DCCB-44DA-AFF6-6FC59BAAECB0}" dt="2024-03-21T12:03:04.561" v="3898" actId="478"/>
          <ac:spMkLst>
            <pc:docMk/>
            <pc:sldMk cId="2816693818" sldId="258"/>
            <ac:spMk id="19" creationId="{F5D97F5E-9CE2-4EB6-9527-EE6B87DFFEE7}"/>
          </ac:spMkLst>
        </pc:spChg>
      </pc:sldChg>
      <pc:sldChg chg="addSp delSp modSp del mod">
        <pc:chgData name="Petra Kozulić" userId="0209a725-4b7a-4fbe-a382-66b3adb4b305" providerId="ADAL" clId="{D2094F9A-DCCB-44DA-AFF6-6FC59BAAECB0}" dt="2024-04-09T11:33:13.424" v="6637" actId="47"/>
        <pc:sldMkLst>
          <pc:docMk/>
          <pc:sldMk cId="3637223714" sldId="259"/>
        </pc:sldMkLst>
        <pc:spChg chg="del">
          <ac:chgData name="Petra Kozulić" userId="0209a725-4b7a-4fbe-a382-66b3adb4b305" providerId="ADAL" clId="{D2094F9A-DCCB-44DA-AFF6-6FC59BAAECB0}" dt="2024-03-22T12:12:44.687" v="4670" actId="478"/>
          <ac:spMkLst>
            <pc:docMk/>
            <pc:sldMk cId="3637223714" sldId="259"/>
            <ac:spMk id="5" creationId="{F159BCFE-0839-4C6A-9CBA-E43ED19AB1C3}"/>
          </ac:spMkLst>
        </pc:spChg>
        <pc:spChg chg="add mod">
          <ac:chgData name="Petra Kozulić" userId="0209a725-4b7a-4fbe-a382-66b3adb4b305" providerId="ADAL" clId="{D2094F9A-DCCB-44DA-AFF6-6FC59BAAECB0}" dt="2024-03-25T10:43:04.732" v="5853" actId="27636"/>
          <ac:spMkLst>
            <pc:docMk/>
            <pc:sldMk cId="3637223714" sldId="259"/>
            <ac:spMk id="6" creationId="{3A598DBE-632D-8F3D-C0C2-F18250334C44}"/>
          </ac:spMkLst>
        </pc:spChg>
        <pc:picChg chg="mod">
          <ac:chgData name="Petra Kozulić" userId="0209a725-4b7a-4fbe-a382-66b3adb4b305" providerId="ADAL" clId="{D2094F9A-DCCB-44DA-AFF6-6FC59BAAECB0}" dt="2024-03-22T12:12:58.687" v="4673" actId="1076"/>
          <ac:picMkLst>
            <pc:docMk/>
            <pc:sldMk cId="3637223714" sldId="259"/>
            <ac:picMk id="4" creationId="{9C3CDC71-B9C1-420E-83B9-967A9F4AED52}"/>
          </ac:picMkLst>
        </pc:picChg>
      </pc:sldChg>
      <pc:sldChg chg="addSp modSp mod modAnim">
        <pc:chgData name="Petra Kozulić" userId="0209a725-4b7a-4fbe-a382-66b3adb4b305" providerId="ADAL" clId="{D2094F9A-DCCB-44DA-AFF6-6FC59BAAECB0}" dt="2024-03-25T13:54:17.815" v="6028" actId="20577"/>
        <pc:sldMkLst>
          <pc:docMk/>
          <pc:sldMk cId="3000921012" sldId="260"/>
        </pc:sldMkLst>
        <pc:spChg chg="mod">
          <ac:chgData name="Petra Kozulić" userId="0209a725-4b7a-4fbe-a382-66b3adb4b305" providerId="ADAL" clId="{D2094F9A-DCCB-44DA-AFF6-6FC59BAAECB0}" dt="2024-03-25T13:54:17.815" v="6028" actId="20577"/>
          <ac:spMkLst>
            <pc:docMk/>
            <pc:sldMk cId="3000921012" sldId="260"/>
            <ac:spMk id="7" creationId="{1B1C1E94-03E3-40FC-8E56-01AAE52D1806}"/>
          </ac:spMkLst>
        </pc:spChg>
        <pc:spChg chg="add mod">
          <ac:chgData name="Petra Kozulić" userId="0209a725-4b7a-4fbe-a382-66b3adb4b305" providerId="ADAL" clId="{D2094F9A-DCCB-44DA-AFF6-6FC59BAAECB0}" dt="2024-03-21T13:07:28.263" v="4123" actId="20577"/>
          <ac:spMkLst>
            <pc:docMk/>
            <pc:sldMk cId="3000921012" sldId="260"/>
            <ac:spMk id="9" creationId="{64771417-FB41-F13B-30A4-C4CDBF3B6086}"/>
          </ac:spMkLst>
        </pc:spChg>
        <pc:graphicFrameChg chg="mod">
          <ac:chgData name="Petra Kozulić" userId="0209a725-4b7a-4fbe-a382-66b3adb4b305" providerId="ADAL" clId="{D2094F9A-DCCB-44DA-AFF6-6FC59BAAECB0}" dt="2024-03-22T09:52:53.581" v="4543" actId="208"/>
          <ac:graphicFrameMkLst>
            <pc:docMk/>
            <pc:sldMk cId="3000921012" sldId="260"/>
            <ac:graphicFrameMk id="5" creationId="{C0199683-8D86-4904-8049-F537D71CFD83}"/>
          </ac:graphicFrameMkLst>
        </pc:graphicFrameChg>
      </pc:sldChg>
      <pc:sldChg chg="addSp modSp mod">
        <pc:chgData name="Petra Kozulić" userId="0209a725-4b7a-4fbe-a382-66b3adb4b305" providerId="ADAL" clId="{D2094F9A-DCCB-44DA-AFF6-6FC59BAAECB0}" dt="2024-03-25T14:03:25.879" v="6035" actId="20577"/>
        <pc:sldMkLst>
          <pc:docMk/>
          <pc:sldMk cId="2836582768" sldId="261"/>
        </pc:sldMkLst>
        <pc:spChg chg="mod">
          <ac:chgData name="Petra Kozulić" userId="0209a725-4b7a-4fbe-a382-66b3adb4b305" providerId="ADAL" clId="{D2094F9A-DCCB-44DA-AFF6-6FC59BAAECB0}" dt="2024-03-25T14:03:25.879" v="6035" actId="20577"/>
          <ac:spMkLst>
            <pc:docMk/>
            <pc:sldMk cId="2836582768" sldId="261"/>
            <ac:spMk id="26" creationId="{74F26EAB-E49F-4745-89D9-097071C21A46}"/>
          </ac:spMkLst>
        </pc:spChg>
        <pc:spChg chg="add mod">
          <ac:chgData name="Petra Kozulić" userId="0209a725-4b7a-4fbe-a382-66b3adb4b305" providerId="ADAL" clId="{D2094F9A-DCCB-44DA-AFF6-6FC59BAAECB0}" dt="2024-03-21T13:08:28.924" v="4135" actId="1076"/>
          <ac:spMkLst>
            <pc:docMk/>
            <pc:sldMk cId="2836582768" sldId="261"/>
            <ac:spMk id="29" creationId="{43CDE26F-3001-645C-B882-DE365DDB9B52}"/>
          </ac:spMkLst>
        </pc:spChg>
      </pc:sldChg>
      <pc:sldChg chg="addSp modSp mod modAnim">
        <pc:chgData name="Petra Kozulić" userId="0209a725-4b7a-4fbe-a382-66b3adb4b305" providerId="ADAL" clId="{D2094F9A-DCCB-44DA-AFF6-6FC59BAAECB0}" dt="2024-03-25T12:57:09.077" v="5941" actId="207"/>
        <pc:sldMkLst>
          <pc:docMk/>
          <pc:sldMk cId="3218127692" sldId="262"/>
        </pc:sldMkLst>
        <pc:spChg chg="mod">
          <ac:chgData name="Petra Kozulić" userId="0209a725-4b7a-4fbe-a382-66b3adb4b305" providerId="ADAL" clId="{D2094F9A-DCCB-44DA-AFF6-6FC59BAAECB0}" dt="2024-03-20T10:48:12.489" v="121" actId="1076"/>
          <ac:spMkLst>
            <pc:docMk/>
            <pc:sldMk cId="3218127692" sldId="262"/>
            <ac:spMk id="2" creationId="{8A8F46D1-B53E-4FFB-AD11-DEA54970BBD1}"/>
          </ac:spMkLst>
        </pc:spChg>
        <pc:spChg chg="add mod">
          <ac:chgData name="Petra Kozulić" userId="0209a725-4b7a-4fbe-a382-66b3adb4b305" providerId="ADAL" clId="{D2094F9A-DCCB-44DA-AFF6-6FC59BAAECB0}" dt="2024-03-20T10:39:13.091" v="31" actId="1076"/>
          <ac:spMkLst>
            <pc:docMk/>
            <pc:sldMk cId="3218127692" sldId="262"/>
            <ac:spMk id="3" creationId="{FA1E4CED-EF37-6688-4B2B-EFC2B2F0C757}"/>
          </ac:spMkLst>
        </pc:spChg>
        <pc:spChg chg="add mod">
          <ac:chgData name="Petra Kozulić" userId="0209a725-4b7a-4fbe-a382-66b3adb4b305" providerId="ADAL" clId="{D2094F9A-DCCB-44DA-AFF6-6FC59BAAECB0}" dt="2024-03-20T10:39:57.924" v="58" actId="1076"/>
          <ac:spMkLst>
            <pc:docMk/>
            <pc:sldMk cId="3218127692" sldId="262"/>
            <ac:spMk id="4" creationId="{E04F2433-D9E3-5842-A835-C616DF140E94}"/>
          </ac:spMkLst>
        </pc:spChg>
        <pc:spChg chg="add mod">
          <ac:chgData name="Petra Kozulić" userId="0209a725-4b7a-4fbe-a382-66b3adb4b305" providerId="ADAL" clId="{D2094F9A-DCCB-44DA-AFF6-6FC59BAAECB0}" dt="2024-03-20T10:42:20.440" v="91" actId="1076"/>
          <ac:spMkLst>
            <pc:docMk/>
            <pc:sldMk cId="3218127692" sldId="262"/>
            <ac:spMk id="5" creationId="{B1B91173-2097-B813-D5A8-FE4607B7C827}"/>
          </ac:spMkLst>
        </pc:spChg>
        <pc:spChg chg="add mod">
          <ac:chgData name="Petra Kozulić" userId="0209a725-4b7a-4fbe-a382-66b3adb4b305" providerId="ADAL" clId="{D2094F9A-DCCB-44DA-AFF6-6FC59BAAECB0}" dt="2024-03-20T10:45:07.119" v="118" actId="1076"/>
          <ac:spMkLst>
            <pc:docMk/>
            <pc:sldMk cId="3218127692" sldId="262"/>
            <ac:spMk id="6" creationId="{1F4FB70E-BE53-E42B-34C4-6D344D223013}"/>
          </ac:spMkLst>
        </pc:spChg>
        <pc:graphicFrameChg chg="mod modGraphic">
          <ac:chgData name="Petra Kozulić" userId="0209a725-4b7a-4fbe-a382-66b3adb4b305" providerId="ADAL" clId="{D2094F9A-DCCB-44DA-AFF6-6FC59BAAECB0}" dt="2024-03-25T12:57:09.077" v="5941" actId="207"/>
          <ac:graphicFrameMkLst>
            <pc:docMk/>
            <pc:sldMk cId="3218127692" sldId="262"/>
            <ac:graphicFrameMk id="9" creationId="{69446512-34A3-4FDB-B1E4-9A771F4599CF}"/>
          </ac:graphicFrameMkLst>
        </pc:graphicFrameChg>
      </pc:sldChg>
      <pc:sldChg chg="addSp modSp mod">
        <pc:chgData name="Petra Kozulić" userId="0209a725-4b7a-4fbe-a382-66b3adb4b305" providerId="ADAL" clId="{D2094F9A-DCCB-44DA-AFF6-6FC59BAAECB0}" dt="2024-03-25T14:11:02.904" v="6129" actId="20577"/>
        <pc:sldMkLst>
          <pc:docMk/>
          <pc:sldMk cId="3429341506" sldId="263"/>
        </pc:sldMkLst>
        <pc:spChg chg="add mod">
          <ac:chgData name="Petra Kozulić" userId="0209a725-4b7a-4fbe-a382-66b3adb4b305" providerId="ADAL" clId="{D2094F9A-DCCB-44DA-AFF6-6FC59BAAECB0}" dt="2024-03-21T13:08:40.837" v="4136"/>
          <ac:spMkLst>
            <pc:docMk/>
            <pc:sldMk cId="3429341506" sldId="263"/>
            <ac:spMk id="28" creationId="{4DAFD6ED-9363-BE52-3A46-755587DDEDF3}"/>
          </ac:spMkLst>
        </pc:spChg>
        <pc:spChg chg="mod">
          <ac:chgData name="Petra Kozulić" userId="0209a725-4b7a-4fbe-a382-66b3adb4b305" providerId="ADAL" clId="{D2094F9A-DCCB-44DA-AFF6-6FC59BAAECB0}" dt="2024-03-25T14:11:02.904" v="6129" actId="20577"/>
          <ac:spMkLst>
            <pc:docMk/>
            <pc:sldMk cId="3429341506" sldId="263"/>
            <ac:spMk id="29" creationId="{4DF3BCC2-1430-4197-A45D-F18E5FCFB8EB}"/>
          </ac:spMkLst>
        </pc:spChg>
      </pc:sldChg>
      <pc:sldChg chg="addSp modSp mod">
        <pc:chgData name="Petra Kozulić" userId="0209a725-4b7a-4fbe-a382-66b3adb4b305" providerId="ADAL" clId="{D2094F9A-DCCB-44DA-AFF6-6FC59BAAECB0}" dt="2024-03-25T14:12:02.181" v="6212" actId="1076"/>
        <pc:sldMkLst>
          <pc:docMk/>
          <pc:sldMk cId="2175375766" sldId="264"/>
        </pc:sldMkLst>
        <pc:spChg chg="mod">
          <ac:chgData name="Petra Kozulić" userId="0209a725-4b7a-4fbe-a382-66b3adb4b305" providerId="ADAL" clId="{D2094F9A-DCCB-44DA-AFF6-6FC59BAAECB0}" dt="2024-03-22T13:00:27.458" v="4979" actId="20577"/>
          <ac:spMkLst>
            <pc:docMk/>
            <pc:sldMk cId="2175375766" sldId="264"/>
            <ac:spMk id="2" creationId="{2427A3EA-3014-43A8-B8BA-226595156F01}"/>
          </ac:spMkLst>
        </pc:spChg>
        <pc:spChg chg="mod">
          <ac:chgData name="Petra Kozulić" userId="0209a725-4b7a-4fbe-a382-66b3adb4b305" providerId="ADAL" clId="{D2094F9A-DCCB-44DA-AFF6-6FC59BAAECB0}" dt="2024-03-25T14:12:02.181" v="6212" actId="1076"/>
          <ac:spMkLst>
            <pc:docMk/>
            <pc:sldMk cId="2175375766" sldId="264"/>
            <ac:spMk id="3" creationId="{198672B3-8110-4371-8A40-CCE1E0F7936D}"/>
          </ac:spMkLst>
        </pc:spChg>
        <pc:spChg chg="add mod">
          <ac:chgData name="Petra Kozulić" userId="0209a725-4b7a-4fbe-a382-66b3adb4b305" providerId="ADAL" clId="{D2094F9A-DCCB-44DA-AFF6-6FC59BAAECB0}" dt="2024-03-22T13:04:31.465" v="5234" actId="2711"/>
          <ac:spMkLst>
            <pc:docMk/>
            <pc:sldMk cId="2175375766" sldId="264"/>
            <ac:spMk id="9" creationId="{39F8ABA2-D353-43F2-40DF-20B9AEBA1F36}"/>
          </ac:spMkLst>
        </pc:spChg>
      </pc:sldChg>
      <pc:sldChg chg="addSp delSp modSp mod ord modAnim">
        <pc:chgData name="Petra Kozulić" userId="0209a725-4b7a-4fbe-a382-66b3adb4b305" providerId="ADAL" clId="{D2094F9A-DCCB-44DA-AFF6-6FC59BAAECB0}" dt="2024-03-25T14:13:47.552" v="6214" actId="20577"/>
        <pc:sldMkLst>
          <pc:docMk/>
          <pc:sldMk cId="1784613257" sldId="265"/>
        </pc:sldMkLst>
        <pc:spChg chg="mod">
          <ac:chgData name="Petra Kozulić" userId="0209a725-4b7a-4fbe-a382-66b3adb4b305" providerId="ADAL" clId="{D2094F9A-DCCB-44DA-AFF6-6FC59BAAECB0}" dt="2024-03-21T08:04:29.467" v="1071" actId="20577"/>
          <ac:spMkLst>
            <pc:docMk/>
            <pc:sldMk cId="1784613257" sldId="265"/>
            <ac:spMk id="3" creationId="{8A335497-C2D5-4CE3-8B56-D88B3DC6E878}"/>
          </ac:spMkLst>
        </pc:spChg>
        <pc:spChg chg="mod">
          <ac:chgData name="Petra Kozulić" userId="0209a725-4b7a-4fbe-a382-66b3adb4b305" providerId="ADAL" clId="{D2094F9A-DCCB-44DA-AFF6-6FC59BAAECB0}" dt="2024-03-25T12:10:09.314" v="5861" actId="20577"/>
          <ac:spMkLst>
            <pc:docMk/>
            <pc:sldMk cId="1784613257" sldId="265"/>
            <ac:spMk id="10" creationId="{F2712BD8-574D-4712-ACBB-6274E2083BD4}"/>
          </ac:spMkLst>
        </pc:spChg>
        <pc:spChg chg="mod">
          <ac:chgData name="Petra Kozulić" userId="0209a725-4b7a-4fbe-a382-66b3adb4b305" providerId="ADAL" clId="{D2094F9A-DCCB-44DA-AFF6-6FC59BAAECB0}" dt="2024-03-25T14:13:47.552" v="6214" actId="20577"/>
          <ac:spMkLst>
            <pc:docMk/>
            <pc:sldMk cId="1784613257" sldId="265"/>
            <ac:spMk id="11" creationId="{297EF09B-B000-4363-8F17-D90DC6504206}"/>
          </ac:spMkLst>
        </pc:spChg>
        <pc:spChg chg="add mod">
          <ac:chgData name="Petra Kozulić" userId="0209a725-4b7a-4fbe-a382-66b3adb4b305" providerId="ADAL" clId="{D2094F9A-DCCB-44DA-AFF6-6FC59BAAECB0}" dt="2024-03-21T06:55:14.917" v="520" actId="164"/>
          <ac:spMkLst>
            <pc:docMk/>
            <pc:sldMk cId="1784613257" sldId="265"/>
            <ac:spMk id="13" creationId="{EB9AA5A9-C708-60DF-F3CD-3B67DE85DA30}"/>
          </ac:spMkLst>
        </pc:spChg>
        <pc:spChg chg="add mod">
          <ac:chgData name="Petra Kozulić" userId="0209a725-4b7a-4fbe-a382-66b3adb4b305" providerId="ADAL" clId="{D2094F9A-DCCB-44DA-AFF6-6FC59BAAECB0}" dt="2024-03-21T06:59:36.871" v="622" actId="164"/>
          <ac:spMkLst>
            <pc:docMk/>
            <pc:sldMk cId="1784613257" sldId="265"/>
            <ac:spMk id="15" creationId="{3978A594-85BA-7FC8-2397-95D467D08F0C}"/>
          </ac:spMkLst>
        </pc:spChg>
        <pc:spChg chg="add mod">
          <ac:chgData name="Petra Kozulić" userId="0209a725-4b7a-4fbe-a382-66b3adb4b305" providerId="ADAL" clId="{D2094F9A-DCCB-44DA-AFF6-6FC59BAAECB0}" dt="2024-03-21T06:59:36.871" v="622" actId="164"/>
          <ac:spMkLst>
            <pc:docMk/>
            <pc:sldMk cId="1784613257" sldId="265"/>
            <ac:spMk id="16" creationId="{0744450B-7E52-F91B-B9A0-AC0569A2A1D9}"/>
          </ac:spMkLst>
        </pc:spChg>
        <pc:spChg chg="add mod">
          <ac:chgData name="Petra Kozulić" userId="0209a725-4b7a-4fbe-a382-66b3adb4b305" providerId="ADAL" clId="{D2094F9A-DCCB-44DA-AFF6-6FC59BAAECB0}" dt="2024-03-21T06:59:36.871" v="622" actId="164"/>
          <ac:spMkLst>
            <pc:docMk/>
            <pc:sldMk cId="1784613257" sldId="265"/>
            <ac:spMk id="17" creationId="{D7817F18-3542-6C76-81C0-139C72743267}"/>
          </ac:spMkLst>
        </pc:spChg>
        <pc:spChg chg="add mod">
          <ac:chgData name="Petra Kozulić" userId="0209a725-4b7a-4fbe-a382-66b3adb4b305" providerId="ADAL" clId="{D2094F9A-DCCB-44DA-AFF6-6FC59BAAECB0}" dt="2024-03-21T06:59:36.871" v="622" actId="164"/>
          <ac:spMkLst>
            <pc:docMk/>
            <pc:sldMk cId="1784613257" sldId="265"/>
            <ac:spMk id="18" creationId="{EA2176ED-F9F6-CEE9-8E2C-A10182B4BF21}"/>
          </ac:spMkLst>
        </pc:spChg>
        <pc:spChg chg="add mod">
          <ac:chgData name="Petra Kozulić" userId="0209a725-4b7a-4fbe-a382-66b3adb4b305" providerId="ADAL" clId="{D2094F9A-DCCB-44DA-AFF6-6FC59BAAECB0}" dt="2024-03-21T06:59:36.871" v="622" actId="164"/>
          <ac:spMkLst>
            <pc:docMk/>
            <pc:sldMk cId="1784613257" sldId="265"/>
            <ac:spMk id="19" creationId="{96785E7D-E0B4-2C4D-CF3E-21FC87652373}"/>
          </ac:spMkLst>
        </pc:spChg>
        <pc:spChg chg="add mod">
          <ac:chgData name="Petra Kozulić" userId="0209a725-4b7a-4fbe-a382-66b3adb4b305" providerId="ADAL" clId="{D2094F9A-DCCB-44DA-AFF6-6FC59BAAECB0}" dt="2024-03-21T06:59:36.871" v="622" actId="164"/>
          <ac:spMkLst>
            <pc:docMk/>
            <pc:sldMk cId="1784613257" sldId="265"/>
            <ac:spMk id="20" creationId="{88C91FA9-F9A5-D6A1-3C87-3F3F98756307}"/>
          </ac:spMkLst>
        </pc:spChg>
        <pc:spChg chg="add mod">
          <ac:chgData name="Petra Kozulić" userId="0209a725-4b7a-4fbe-a382-66b3adb4b305" providerId="ADAL" clId="{D2094F9A-DCCB-44DA-AFF6-6FC59BAAECB0}" dt="2024-03-21T06:59:36.871" v="622" actId="164"/>
          <ac:spMkLst>
            <pc:docMk/>
            <pc:sldMk cId="1784613257" sldId="265"/>
            <ac:spMk id="21" creationId="{ED92801D-6704-9581-6BF7-BE02480E41DF}"/>
          </ac:spMkLst>
        </pc:spChg>
        <pc:spChg chg="add mod">
          <ac:chgData name="Petra Kozulić" userId="0209a725-4b7a-4fbe-a382-66b3adb4b305" providerId="ADAL" clId="{D2094F9A-DCCB-44DA-AFF6-6FC59BAAECB0}" dt="2024-03-21T10:30:30.117" v="2620" actId="20577"/>
          <ac:spMkLst>
            <pc:docMk/>
            <pc:sldMk cId="1784613257" sldId="265"/>
            <ac:spMk id="24" creationId="{45019724-14B6-57E6-4E33-6CE0971BBD4E}"/>
          </ac:spMkLst>
        </pc:spChg>
        <pc:grpChg chg="del">
          <ac:chgData name="Petra Kozulić" userId="0209a725-4b7a-4fbe-a382-66b3adb4b305" providerId="ADAL" clId="{D2094F9A-DCCB-44DA-AFF6-6FC59BAAECB0}" dt="2024-03-21T06:54:28.637" v="511" actId="478"/>
          <ac:grpSpMkLst>
            <pc:docMk/>
            <pc:sldMk cId="1784613257" sldId="265"/>
            <ac:grpSpMk id="9" creationId="{6E4CEBEB-D797-459D-87A8-E7317C8DE937}"/>
          </ac:grpSpMkLst>
        </pc:grpChg>
        <pc:grpChg chg="add mod">
          <ac:chgData name="Petra Kozulić" userId="0209a725-4b7a-4fbe-a382-66b3adb4b305" providerId="ADAL" clId="{D2094F9A-DCCB-44DA-AFF6-6FC59BAAECB0}" dt="2024-03-21T06:59:36.871" v="622" actId="164"/>
          <ac:grpSpMkLst>
            <pc:docMk/>
            <pc:sldMk cId="1784613257" sldId="265"/>
            <ac:grpSpMk id="14" creationId="{B939DBD6-99C4-EB68-76AC-C68D2C1FAD57}"/>
          </ac:grpSpMkLst>
        </pc:grpChg>
        <pc:grpChg chg="add del mod">
          <ac:chgData name="Petra Kozulić" userId="0209a725-4b7a-4fbe-a382-66b3adb4b305" providerId="ADAL" clId="{D2094F9A-DCCB-44DA-AFF6-6FC59BAAECB0}" dt="2024-03-21T08:22:35.305" v="1601" actId="478"/>
          <ac:grpSpMkLst>
            <pc:docMk/>
            <pc:sldMk cId="1784613257" sldId="265"/>
            <ac:grpSpMk id="22" creationId="{DFC23928-53DD-F9F9-24D2-B785CCB33CFE}"/>
          </ac:grpSpMkLst>
        </pc:grpChg>
        <pc:picChg chg="add mod">
          <ac:chgData name="Petra Kozulić" userId="0209a725-4b7a-4fbe-a382-66b3adb4b305" providerId="ADAL" clId="{D2094F9A-DCCB-44DA-AFF6-6FC59BAAECB0}" dt="2024-03-21T06:55:14.917" v="520" actId="164"/>
          <ac:picMkLst>
            <pc:docMk/>
            <pc:sldMk cId="1784613257" sldId="265"/>
            <ac:picMk id="4" creationId="{5C127100-2D00-EF4E-ED3C-843732A4FCB2}"/>
          </ac:picMkLst>
        </pc:picChg>
        <pc:picChg chg="add del mod">
          <ac:chgData name="Petra Kozulić" userId="0209a725-4b7a-4fbe-a382-66b3adb4b305" providerId="ADAL" clId="{D2094F9A-DCCB-44DA-AFF6-6FC59BAAECB0}" dt="2024-03-21T09:45:47.641" v="2129" actId="478"/>
          <ac:picMkLst>
            <pc:docMk/>
            <pc:sldMk cId="1784613257" sldId="265"/>
            <ac:picMk id="1026" creationId="{3CECCC46-55BD-BD76-1DFA-F4BAAF505527}"/>
          </ac:picMkLst>
        </pc:picChg>
      </pc:sldChg>
      <pc:sldChg chg="addSp delSp modSp mod modClrScheme modAnim chgLayout">
        <pc:chgData name="Petra Kozulić" userId="0209a725-4b7a-4fbe-a382-66b3adb4b305" providerId="ADAL" clId="{D2094F9A-DCCB-44DA-AFF6-6FC59BAAECB0}" dt="2024-03-25T14:14:47.879" v="6275" actId="20577"/>
        <pc:sldMkLst>
          <pc:docMk/>
          <pc:sldMk cId="1229404414" sldId="266"/>
        </pc:sldMkLst>
        <pc:spChg chg="add del mod ord">
          <ac:chgData name="Petra Kozulić" userId="0209a725-4b7a-4fbe-a382-66b3adb4b305" providerId="ADAL" clId="{D2094F9A-DCCB-44DA-AFF6-6FC59BAAECB0}" dt="2024-03-21T12:44:52.062" v="3944" actId="1076"/>
          <ac:spMkLst>
            <pc:docMk/>
            <pc:sldMk cId="1229404414" sldId="266"/>
            <ac:spMk id="2" creationId="{8B838D35-3031-41CE-930F-6128E1422A7D}"/>
          </ac:spMkLst>
        </pc:spChg>
        <pc:spChg chg="mod ord">
          <ac:chgData name="Petra Kozulić" userId="0209a725-4b7a-4fbe-a382-66b3adb4b305" providerId="ADAL" clId="{D2094F9A-DCCB-44DA-AFF6-6FC59BAAECB0}" dt="2024-03-21T13:55:28.546" v="4529" actId="20577"/>
          <ac:spMkLst>
            <pc:docMk/>
            <pc:sldMk cId="1229404414" sldId="266"/>
            <ac:spMk id="3" creationId="{F60022A3-CA0A-4412-9AE7-395A65E0340C}"/>
          </ac:spMkLst>
        </pc:spChg>
        <pc:spChg chg="mod ord">
          <ac:chgData name="Petra Kozulić" userId="0209a725-4b7a-4fbe-a382-66b3adb4b305" providerId="ADAL" clId="{D2094F9A-DCCB-44DA-AFF6-6FC59BAAECB0}" dt="2024-03-21T10:34:41.613" v="2803" actId="700"/>
          <ac:spMkLst>
            <pc:docMk/>
            <pc:sldMk cId="1229404414" sldId="266"/>
            <ac:spMk id="4" creationId="{E358E5EB-8BB6-B384-D54F-70CCDAC6603D}"/>
          </ac:spMkLst>
        </pc:spChg>
        <pc:spChg chg="add mod ord">
          <ac:chgData name="Petra Kozulić" userId="0209a725-4b7a-4fbe-a382-66b3adb4b305" providerId="ADAL" clId="{D2094F9A-DCCB-44DA-AFF6-6FC59BAAECB0}" dt="2024-03-25T14:14:47.879" v="6275" actId="20577"/>
          <ac:spMkLst>
            <pc:docMk/>
            <pc:sldMk cId="1229404414" sldId="266"/>
            <ac:spMk id="5" creationId="{41895499-A46B-A01A-4098-28CA40555DE5}"/>
          </ac:spMkLst>
        </pc:spChg>
        <pc:spChg chg="add del mod ord">
          <ac:chgData name="Petra Kozulić" userId="0209a725-4b7a-4fbe-a382-66b3adb4b305" providerId="ADAL" clId="{D2094F9A-DCCB-44DA-AFF6-6FC59BAAECB0}" dt="2024-03-21T10:35:46.075" v="2809" actId="478"/>
          <ac:spMkLst>
            <pc:docMk/>
            <pc:sldMk cId="1229404414" sldId="266"/>
            <ac:spMk id="6" creationId="{13F34FB6-5BBD-89EA-6F9C-1200A989F83A}"/>
          </ac:spMkLst>
        </pc:spChg>
        <pc:spChg chg="add mod ord">
          <ac:chgData name="Petra Kozulić" userId="0209a725-4b7a-4fbe-a382-66b3adb4b305" providerId="ADAL" clId="{D2094F9A-DCCB-44DA-AFF6-6FC59BAAECB0}" dt="2024-03-21T13:42:46.341" v="4187" actId="1076"/>
          <ac:spMkLst>
            <pc:docMk/>
            <pc:sldMk cId="1229404414" sldId="266"/>
            <ac:spMk id="7" creationId="{41298311-800F-B3A5-405D-61B88535BDFF}"/>
          </ac:spMkLst>
        </pc:spChg>
        <pc:spChg chg="add del mod">
          <ac:chgData name="Petra Kozulić" userId="0209a725-4b7a-4fbe-a382-66b3adb4b305" providerId="ADAL" clId="{D2094F9A-DCCB-44DA-AFF6-6FC59BAAECB0}" dt="2024-03-21T10:35:44.547" v="2808" actId="478"/>
          <ac:spMkLst>
            <pc:docMk/>
            <pc:sldMk cId="1229404414" sldId="266"/>
            <ac:spMk id="9" creationId="{0F39A8CC-0254-C015-9D83-12BA6BAD03B7}"/>
          </ac:spMkLst>
        </pc:spChg>
        <pc:spChg chg="add mod">
          <ac:chgData name="Petra Kozulić" userId="0209a725-4b7a-4fbe-a382-66b3adb4b305" providerId="ADAL" clId="{D2094F9A-DCCB-44DA-AFF6-6FC59BAAECB0}" dt="2024-03-21T12:10:45.261" v="3943" actId="1076"/>
          <ac:spMkLst>
            <pc:docMk/>
            <pc:sldMk cId="1229404414" sldId="266"/>
            <ac:spMk id="10" creationId="{1A68F234-C935-0A21-C165-549186A03DE3}"/>
          </ac:spMkLst>
        </pc:spChg>
        <pc:spChg chg="add mod">
          <ac:chgData name="Petra Kozulić" userId="0209a725-4b7a-4fbe-a382-66b3adb4b305" providerId="ADAL" clId="{D2094F9A-DCCB-44DA-AFF6-6FC59BAAECB0}" dt="2024-03-21T13:42:50.726" v="4189" actId="1076"/>
          <ac:spMkLst>
            <pc:docMk/>
            <pc:sldMk cId="1229404414" sldId="266"/>
            <ac:spMk id="11" creationId="{44374867-2C95-B41C-0431-52CC66A15111}"/>
          </ac:spMkLst>
        </pc:spChg>
        <pc:spChg chg="add mod">
          <ac:chgData name="Petra Kozulić" userId="0209a725-4b7a-4fbe-a382-66b3adb4b305" providerId="ADAL" clId="{D2094F9A-DCCB-44DA-AFF6-6FC59BAAECB0}" dt="2024-03-21T13:42:50.726" v="4189" actId="1076"/>
          <ac:spMkLst>
            <pc:docMk/>
            <pc:sldMk cId="1229404414" sldId="266"/>
            <ac:spMk id="12" creationId="{C019D752-5778-2051-8226-66D860938E45}"/>
          </ac:spMkLst>
        </pc:spChg>
        <pc:grpChg chg="add mod">
          <ac:chgData name="Petra Kozulić" userId="0209a725-4b7a-4fbe-a382-66b3adb4b305" providerId="ADAL" clId="{D2094F9A-DCCB-44DA-AFF6-6FC59BAAECB0}" dt="2024-03-21T13:42:50.726" v="4189" actId="1076"/>
          <ac:grpSpMkLst>
            <pc:docMk/>
            <pc:sldMk cId="1229404414" sldId="266"/>
            <ac:grpSpMk id="13" creationId="{2C281174-7EAC-053A-5455-63281B69CBB6}"/>
          </ac:grpSpMkLst>
        </pc:grpChg>
        <pc:picChg chg="add mod">
          <ac:chgData name="Petra Kozulić" userId="0209a725-4b7a-4fbe-a382-66b3adb4b305" providerId="ADAL" clId="{D2094F9A-DCCB-44DA-AFF6-6FC59BAAECB0}" dt="2024-03-21T13:42:50.726" v="4189" actId="1076"/>
          <ac:picMkLst>
            <pc:docMk/>
            <pc:sldMk cId="1229404414" sldId="266"/>
            <ac:picMk id="2050" creationId="{79989A7E-C536-D46D-2EDE-A4746A2FA7DB}"/>
          </ac:picMkLst>
        </pc:picChg>
      </pc:sldChg>
      <pc:sldChg chg="addSp modSp add mod modAnim">
        <pc:chgData name="Petra Kozulić" userId="0209a725-4b7a-4fbe-a382-66b3adb4b305" providerId="ADAL" clId="{D2094F9A-DCCB-44DA-AFF6-6FC59BAAECB0}" dt="2024-03-22T13:18:18.516" v="5295"/>
        <pc:sldMkLst>
          <pc:docMk/>
          <pc:sldMk cId="4232546790" sldId="267"/>
        </pc:sldMkLst>
        <pc:spChg chg="mod">
          <ac:chgData name="Petra Kozulić" userId="0209a725-4b7a-4fbe-a382-66b3adb4b305" providerId="ADAL" clId="{D2094F9A-DCCB-44DA-AFF6-6FC59BAAECB0}" dt="2024-03-21T08:04:56.681" v="1082" actId="20577"/>
          <ac:spMkLst>
            <pc:docMk/>
            <pc:sldMk cId="4232546790" sldId="267"/>
            <ac:spMk id="3" creationId="{8A335497-C2D5-4CE3-8B56-D88B3DC6E878}"/>
          </ac:spMkLst>
        </pc:spChg>
        <pc:spChg chg="add mod">
          <ac:chgData name="Petra Kozulić" userId="0209a725-4b7a-4fbe-a382-66b3adb4b305" providerId="ADAL" clId="{D2094F9A-DCCB-44DA-AFF6-6FC59BAAECB0}" dt="2024-03-21T09:28:38.017" v="2029" actId="2711"/>
          <ac:spMkLst>
            <pc:docMk/>
            <pc:sldMk cId="4232546790" sldId="267"/>
            <ac:spMk id="9" creationId="{1445A103-45EE-DD15-6DF3-DDBC458A468C}"/>
          </ac:spMkLst>
        </pc:spChg>
        <pc:spChg chg="mod">
          <ac:chgData name="Petra Kozulić" userId="0209a725-4b7a-4fbe-a382-66b3adb4b305" providerId="ADAL" clId="{D2094F9A-DCCB-44DA-AFF6-6FC59BAAECB0}" dt="2024-03-21T08:22:13.745" v="1600" actId="20577"/>
          <ac:spMkLst>
            <pc:docMk/>
            <pc:sldMk cId="4232546790" sldId="267"/>
            <ac:spMk id="10" creationId="{F2712BD8-574D-4712-ACBB-6274E2083BD4}"/>
          </ac:spMkLst>
        </pc:spChg>
        <pc:spChg chg="mod">
          <ac:chgData name="Petra Kozulić" userId="0209a725-4b7a-4fbe-a382-66b3adb4b305" providerId="ADAL" clId="{D2094F9A-DCCB-44DA-AFF6-6FC59BAAECB0}" dt="2024-03-21T07:17:15.095" v="697" actId="207"/>
          <ac:spMkLst>
            <pc:docMk/>
            <pc:sldMk cId="4232546790" sldId="267"/>
            <ac:spMk id="11" creationId="{297EF09B-B000-4363-8F17-D90DC6504206}"/>
          </ac:spMkLst>
        </pc:spChg>
        <pc:picChg chg="add mod">
          <ac:chgData name="Petra Kozulić" userId="0209a725-4b7a-4fbe-a382-66b3adb4b305" providerId="ADAL" clId="{D2094F9A-DCCB-44DA-AFF6-6FC59BAAECB0}" dt="2024-03-21T08:18:17.423" v="1555" actId="1076"/>
          <ac:picMkLst>
            <pc:docMk/>
            <pc:sldMk cId="4232546790" sldId="267"/>
            <ac:picMk id="8" creationId="{F9B62266-B594-A53B-9FEF-39BAF0719939}"/>
          </ac:picMkLst>
        </pc:picChg>
      </pc:sldChg>
      <pc:sldChg chg="addSp delSp modSp new mod ord modAnim">
        <pc:chgData name="Petra Kozulić" userId="0209a725-4b7a-4fbe-a382-66b3adb4b305" providerId="ADAL" clId="{D2094F9A-DCCB-44DA-AFF6-6FC59BAAECB0}" dt="2024-03-25T14:18:46.895" v="6636" actId="20577"/>
        <pc:sldMkLst>
          <pc:docMk/>
          <pc:sldMk cId="2536054182" sldId="268"/>
        </pc:sldMkLst>
        <pc:spChg chg="mod">
          <ac:chgData name="Petra Kozulić" userId="0209a725-4b7a-4fbe-a382-66b3adb4b305" providerId="ADAL" clId="{D2094F9A-DCCB-44DA-AFF6-6FC59BAAECB0}" dt="2024-03-21T08:13:14.576" v="1096" actId="404"/>
          <ac:spMkLst>
            <pc:docMk/>
            <pc:sldMk cId="2536054182" sldId="268"/>
            <ac:spMk id="2" creationId="{3D34170B-B1C7-28DB-3053-7413A7677045}"/>
          </ac:spMkLst>
        </pc:spChg>
        <pc:spChg chg="add del mod">
          <ac:chgData name="Petra Kozulić" userId="0209a725-4b7a-4fbe-a382-66b3adb4b305" providerId="ADAL" clId="{D2094F9A-DCCB-44DA-AFF6-6FC59BAAECB0}" dt="2024-03-21T12:49:37.080" v="3952" actId="12084"/>
          <ac:spMkLst>
            <pc:docMk/>
            <pc:sldMk cId="2536054182" sldId="268"/>
            <ac:spMk id="3" creationId="{08088195-7BD2-BBA8-02B1-06518FBCA75E}"/>
          </ac:spMkLst>
        </pc:spChg>
        <pc:spChg chg="mod">
          <ac:chgData name="Petra Kozulić" userId="0209a725-4b7a-4fbe-a382-66b3adb4b305" providerId="ADAL" clId="{D2094F9A-DCCB-44DA-AFF6-6FC59BAAECB0}" dt="2024-03-21T12:52:40.554" v="3970" actId="18245"/>
          <ac:spMkLst>
            <pc:docMk/>
            <pc:sldMk cId="2536054182" sldId="268"/>
            <ac:spMk id="8" creationId="{FC1430F4-8B45-FDD5-71C2-7DA2CF64C12D}"/>
          </ac:spMkLst>
        </pc:spChg>
        <pc:spChg chg="mod">
          <ac:chgData name="Petra Kozulić" userId="0209a725-4b7a-4fbe-a382-66b3adb4b305" providerId="ADAL" clId="{D2094F9A-DCCB-44DA-AFF6-6FC59BAAECB0}" dt="2024-03-21T12:52:40.554" v="3970" actId="18245"/>
          <ac:spMkLst>
            <pc:docMk/>
            <pc:sldMk cId="2536054182" sldId="268"/>
            <ac:spMk id="9" creationId="{D7F9375B-37A1-C37D-B194-63B6437FE99F}"/>
          </ac:spMkLst>
        </pc:spChg>
        <pc:spChg chg="mod">
          <ac:chgData name="Petra Kozulić" userId="0209a725-4b7a-4fbe-a382-66b3adb4b305" providerId="ADAL" clId="{D2094F9A-DCCB-44DA-AFF6-6FC59BAAECB0}" dt="2024-03-21T12:52:40.554" v="3970" actId="18245"/>
          <ac:spMkLst>
            <pc:docMk/>
            <pc:sldMk cId="2536054182" sldId="268"/>
            <ac:spMk id="10" creationId="{06BEADDC-5A4A-63E8-AF69-29614F6FA3F3}"/>
          </ac:spMkLst>
        </pc:spChg>
        <pc:spChg chg="mod">
          <ac:chgData name="Petra Kozulić" userId="0209a725-4b7a-4fbe-a382-66b3adb4b305" providerId="ADAL" clId="{D2094F9A-DCCB-44DA-AFF6-6FC59BAAECB0}" dt="2024-03-21T12:52:40.554" v="3970" actId="18245"/>
          <ac:spMkLst>
            <pc:docMk/>
            <pc:sldMk cId="2536054182" sldId="268"/>
            <ac:spMk id="11" creationId="{434D08D0-438A-B4ED-2166-88BAA5ED5DC6}"/>
          </ac:spMkLst>
        </pc:spChg>
        <pc:spChg chg="mod">
          <ac:chgData name="Petra Kozulić" userId="0209a725-4b7a-4fbe-a382-66b3adb4b305" providerId="ADAL" clId="{D2094F9A-DCCB-44DA-AFF6-6FC59BAAECB0}" dt="2024-03-21T12:52:40.554" v="3970" actId="18245"/>
          <ac:spMkLst>
            <pc:docMk/>
            <pc:sldMk cId="2536054182" sldId="268"/>
            <ac:spMk id="12" creationId="{A4F5AEEE-09E2-8D33-F40D-D583AC629D75}"/>
          </ac:spMkLst>
        </pc:spChg>
        <pc:spChg chg="mod">
          <ac:chgData name="Petra Kozulić" userId="0209a725-4b7a-4fbe-a382-66b3adb4b305" providerId="ADAL" clId="{D2094F9A-DCCB-44DA-AFF6-6FC59BAAECB0}" dt="2024-03-21T12:52:38.057" v="3969" actId="18245"/>
          <ac:spMkLst>
            <pc:docMk/>
            <pc:sldMk cId="2536054182" sldId="268"/>
            <ac:spMk id="13" creationId="{C4F1C9C6-FE8B-2F9C-A37F-3B000997156F}"/>
          </ac:spMkLst>
        </pc:spChg>
        <pc:spChg chg="add del">
          <ac:chgData name="Petra Kozulić" userId="0209a725-4b7a-4fbe-a382-66b3adb4b305" providerId="ADAL" clId="{D2094F9A-DCCB-44DA-AFF6-6FC59BAAECB0}" dt="2024-03-21T12:53:46.472" v="3975" actId="478"/>
          <ac:spMkLst>
            <pc:docMk/>
            <pc:sldMk cId="2536054182" sldId="268"/>
            <ac:spMk id="14" creationId="{EEC653BF-12AF-159B-CCB9-3905C2656385}"/>
          </ac:spMkLst>
        </pc:spChg>
        <pc:grpChg chg="mod">
          <ac:chgData name="Petra Kozulić" userId="0209a725-4b7a-4fbe-a382-66b3adb4b305" providerId="ADAL" clId="{D2094F9A-DCCB-44DA-AFF6-6FC59BAAECB0}" dt="2024-03-21T12:52:40.554" v="3970" actId="18245"/>
          <ac:grpSpMkLst>
            <pc:docMk/>
            <pc:sldMk cId="2536054182" sldId="268"/>
            <ac:grpSpMk id="7" creationId="{1E833124-559D-FE96-D58C-ABE1E6CAE0D5}"/>
          </ac:grpSpMkLst>
        </pc:grpChg>
        <pc:graphicFrameChg chg="add mod">
          <ac:chgData name="Petra Kozulić" userId="0209a725-4b7a-4fbe-a382-66b3adb4b305" providerId="ADAL" clId="{D2094F9A-DCCB-44DA-AFF6-6FC59BAAECB0}" dt="2024-03-21T12:49:24.162" v="3951" actId="12084"/>
          <ac:graphicFrameMkLst>
            <pc:docMk/>
            <pc:sldMk cId="2536054182" sldId="268"/>
            <ac:graphicFrameMk id="5" creationId="{9795012E-0C2C-16BB-4810-7300535FF3A5}"/>
          </ac:graphicFrameMkLst>
        </pc:graphicFrameChg>
        <pc:graphicFrameChg chg="add del mod modGraphic">
          <ac:chgData name="Petra Kozulić" userId="0209a725-4b7a-4fbe-a382-66b3adb4b305" providerId="ADAL" clId="{D2094F9A-DCCB-44DA-AFF6-6FC59BAAECB0}" dt="2024-03-25T14:18:46.895" v="6636" actId="20577"/>
          <ac:graphicFrameMkLst>
            <pc:docMk/>
            <pc:sldMk cId="2536054182" sldId="268"/>
            <ac:graphicFrameMk id="6" creationId="{E993B049-D9A0-4F97-3AFD-017F586B303E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5CAAC-B203-4C34-B3B1-9320FB90170B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</dgm:pt>
    <dgm:pt modelId="{B79C002C-CEF5-4FEE-92FF-8941C9B06DFD}">
      <dgm:prSet phldrT="[Tekst]"/>
      <dgm:spPr>
        <a:solidFill>
          <a:srgbClr val="A7ADCC"/>
        </a:solidFill>
        <a:ln>
          <a:solidFill>
            <a:srgbClr val="A7ADCC"/>
          </a:solidFill>
        </a:ln>
      </dgm:spPr>
      <dgm:t>
        <a:bodyPr/>
        <a:lstStyle/>
        <a:p>
          <a:pPr algn="ctr"/>
          <a:r>
            <a:rPr lang="hr-HR" dirty="0">
              <a:solidFill>
                <a:schemeClr val="bg1"/>
              </a:solidFill>
            </a:rPr>
            <a:t>Biosinteza</a:t>
          </a:r>
        </a:p>
      </dgm:t>
    </dgm:pt>
    <dgm:pt modelId="{BFB1A8DF-01AF-42B3-B8C8-5FC4DCFBC284}" type="parTrans" cxnId="{4A25826A-8436-469A-A4B1-223D24A7C099}">
      <dgm:prSet/>
      <dgm:spPr/>
      <dgm:t>
        <a:bodyPr/>
        <a:lstStyle/>
        <a:p>
          <a:endParaRPr lang="hr-HR"/>
        </a:p>
      </dgm:t>
    </dgm:pt>
    <dgm:pt modelId="{41B901AC-878B-4E51-8877-39E71DF0652B}" type="sibTrans" cxnId="{4A25826A-8436-469A-A4B1-223D24A7C099}">
      <dgm:prSet/>
      <dgm:spPr/>
      <dgm:t>
        <a:bodyPr/>
        <a:lstStyle/>
        <a:p>
          <a:endParaRPr lang="hr-HR"/>
        </a:p>
      </dgm:t>
    </dgm:pt>
    <dgm:pt modelId="{1E380CE3-74A9-4753-BD01-008674D38378}">
      <dgm:prSet phldrT="[Tekst]"/>
      <dgm:spPr>
        <a:solidFill>
          <a:srgbClr val="AF91BA"/>
        </a:solidFill>
        <a:ln>
          <a:solidFill>
            <a:srgbClr val="AF91BA"/>
          </a:solidFill>
        </a:ln>
      </dgm:spPr>
      <dgm:t>
        <a:bodyPr/>
        <a:lstStyle/>
        <a:p>
          <a:pPr algn="ctr"/>
          <a:r>
            <a:rPr lang="hr-HR" dirty="0"/>
            <a:t>Regulacija</a:t>
          </a:r>
        </a:p>
      </dgm:t>
    </dgm:pt>
    <dgm:pt modelId="{072EEC09-98ED-4571-807A-3E1C6E904D81}" type="parTrans" cxnId="{0477FED9-7917-4578-8B39-414812D94B34}">
      <dgm:prSet/>
      <dgm:spPr/>
      <dgm:t>
        <a:bodyPr/>
        <a:lstStyle/>
        <a:p>
          <a:endParaRPr lang="hr-HR"/>
        </a:p>
      </dgm:t>
    </dgm:pt>
    <dgm:pt modelId="{99E896A3-35C8-49AC-9462-BDE0DD1746DF}" type="sibTrans" cxnId="{0477FED9-7917-4578-8B39-414812D94B34}">
      <dgm:prSet/>
      <dgm:spPr/>
      <dgm:t>
        <a:bodyPr/>
        <a:lstStyle/>
        <a:p>
          <a:endParaRPr lang="hr-HR"/>
        </a:p>
      </dgm:t>
    </dgm:pt>
    <dgm:pt modelId="{D25CB0A5-4E3E-4AAA-9EE2-455538486319}">
      <dgm:prSet phldrT="[Tekst]"/>
      <dgm:spPr>
        <a:solidFill>
          <a:srgbClr val="EEB2EF"/>
        </a:solidFill>
        <a:ln>
          <a:solidFill>
            <a:srgbClr val="EEB2EF"/>
          </a:solidFill>
        </a:ln>
      </dgm:spPr>
      <dgm:t>
        <a:bodyPr/>
        <a:lstStyle/>
        <a:p>
          <a:pPr algn="ctr"/>
          <a:r>
            <a:rPr lang="hr-HR" dirty="0"/>
            <a:t>Prekursori kratkih fragmenata tRNA</a:t>
          </a:r>
        </a:p>
      </dgm:t>
    </dgm:pt>
    <dgm:pt modelId="{B26C516E-E5C7-4A27-94AA-EC40AF2E0FEF}" type="parTrans" cxnId="{B251ECF3-C397-482C-8F8A-F67123015A19}">
      <dgm:prSet/>
      <dgm:spPr/>
      <dgm:t>
        <a:bodyPr/>
        <a:lstStyle/>
        <a:p>
          <a:endParaRPr lang="hr-HR"/>
        </a:p>
      </dgm:t>
    </dgm:pt>
    <dgm:pt modelId="{26CEEA05-E5AF-4573-B752-57AB36D7BDE1}" type="sibTrans" cxnId="{B251ECF3-C397-482C-8F8A-F67123015A19}">
      <dgm:prSet/>
      <dgm:spPr/>
      <dgm:t>
        <a:bodyPr/>
        <a:lstStyle/>
        <a:p>
          <a:endParaRPr lang="hr-HR"/>
        </a:p>
      </dgm:t>
    </dgm:pt>
    <dgm:pt modelId="{FEEF1D15-7900-446B-8776-C43950FAE667}" type="pres">
      <dgm:prSet presAssocID="{08F5CAAC-B203-4C34-B3B1-9320FB90170B}" presName="diagram" presStyleCnt="0">
        <dgm:presLayoutVars>
          <dgm:dir/>
          <dgm:animLvl val="lvl"/>
          <dgm:resizeHandles val="exact"/>
        </dgm:presLayoutVars>
      </dgm:prSet>
      <dgm:spPr/>
    </dgm:pt>
    <dgm:pt modelId="{29DDF82E-7282-45D9-ADD6-40C8C44F808B}" type="pres">
      <dgm:prSet presAssocID="{B79C002C-CEF5-4FEE-92FF-8941C9B06DFD}" presName="compNode" presStyleCnt="0"/>
      <dgm:spPr/>
    </dgm:pt>
    <dgm:pt modelId="{AD8B79FD-D6F5-4734-93C0-9FC9782DAE09}" type="pres">
      <dgm:prSet presAssocID="{B79C002C-CEF5-4FEE-92FF-8941C9B06DFD}" presName="childRect" presStyleLbl="bgAcc1" presStyleIdx="0" presStyleCnt="3">
        <dgm:presLayoutVars>
          <dgm:bulletEnabled val="1"/>
        </dgm:presLayoutVars>
      </dgm:prSet>
      <dgm:spPr>
        <a:ln>
          <a:solidFill>
            <a:srgbClr val="A7ADCC"/>
          </a:solidFill>
        </a:ln>
      </dgm:spPr>
    </dgm:pt>
    <dgm:pt modelId="{46959A6F-A4D1-4815-8945-AFA77D7B39E2}" type="pres">
      <dgm:prSet presAssocID="{B79C002C-CEF5-4FEE-92FF-8941C9B06DF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1CDF50E-8626-430F-9A06-BCAF88DD8E9D}" type="pres">
      <dgm:prSet presAssocID="{B79C002C-CEF5-4FEE-92FF-8941C9B06DFD}" presName="parentRect" presStyleLbl="alignNode1" presStyleIdx="0" presStyleCnt="3"/>
      <dgm:spPr/>
    </dgm:pt>
    <dgm:pt modelId="{3BDB5FD4-B919-4F35-B68C-F9B62CDD4D2F}" type="pres">
      <dgm:prSet presAssocID="{B79C002C-CEF5-4FEE-92FF-8941C9B06DFD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550635-0BEA-4F90-B7C4-48A67090451E}" type="pres">
      <dgm:prSet presAssocID="{41B901AC-878B-4E51-8877-39E71DF0652B}" presName="sibTrans" presStyleLbl="sibTrans2D1" presStyleIdx="0" presStyleCnt="0"/>
      <dgm:spPr/>
    </dgm:pt>
    <dgm:pt modelId="{B531A42D-FD78-4B82-807E-3236D6185D9B}" type="pres">
      <dgm:prSet presAssocID="{1E380CE3-74A9-4753-BD01-008674D38378}" presName="compNode" presStyleCnt="0"/>
      <dgm:spPr/>
    </dgm:pt>
    <dgm:pt modelId="{892144C5-31BF-422C-92B0-C67010D4E853}" type="pres">
      <dgm:prSet presAssocID="{1E380CE3-74A9-4753-BD01-008674D38378}" presName="childRect" presStyleLbl="bgAcc1" presStyleIdx="1" presStyleCnt="3">
        <dgm:presLayoutVars>
          <dgm:bulletEnabled val="1"/>
        </dgm:presLayoutVars>
      </dgm:prSet>
      <dgm:spPr>
        <a:ln>
          <a:solidFill>
            <a:srgbClr val="B77DAC"/>
          </a:solidFill>
        </a:ln>
      </dgm:spPr>
    </dgm:pt>
    <dgm:pt modelId="{AD81A795-628D-4383-A83A-403285F888EE}" type="pres">
      <dgm:prSet presAssocID="{1E380CE3-74A9-4753-BD01-008674D3837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7072656-D0B0-4925-9CDB-C98949BE8AD0}" type="pres">
      <dgm:prSet presAssocID="{1E380CE3-74A9-4753-BD01-008674D38378}" presName="parentRect" presStyleLbl="alignNode1" presStyleIdx="1" presStyleCnt="3"/>
      <dgm:spPr/>
    </dgm:pt>
    <dgm:pt modelId="{7005CF7D-FD2D-4D4D-B816-F27F45A457D6}" type="pres">
      <dgm:prSet presAssocID="{1E380CE3-74A9-4753-BD01-008674D38378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3AA72E6-8206-4AE6-BA6E-A3F5CF2FE45F}" type="pres">
      <dgm:prSet presAssocID="{99E896A3-35C8-49AC-9462-BDE0DD1746DF}" presName="sibTrans" presStyleLbl="sibTrans2D1" presStyleIdx="0" presStyleCnt="0"/>
      <dgm:spPr/>
    </dgm:pt>
    <dgm:pt modelId="{FE8BD75F-AC1F-4ACA-ABF8-E82DE0706699}" type="pres">
      <dgm:prSet presAssocID="{D25CB0A5-4E3E-4AAA-9EE2-455538486319}" presName="compNode" presStyleCnt="0"/>
      <dgm:spPr/>
    </dgm:pt>
    <dgm:pt modelId="{3C8FA73C-75A7-45B5-86B9-0E7841E9D243}" type="pres">
      <dgm:prSet presAssocID="{D25CB0A5-4E3E-4AAA-9EE2-455538486319}" presName="childRect" presStyleLbl="bgAcc1" presStyleIdx="2" presStyleCnt="3">
        <dgm:presLayoutVars>
          <dgm:bulletEnabled val="1"/>
        </dgm:presLayoutVars>
      </dgm:prSet>
      <dgm:spPr>
        <a:ln>
          <a:solidFill>
            <a:srgbClr val="EEB2EF"/>
          </a:solidFill>
        </a:ln>
      </dgm:spPr>
    </dgm:pt>
    <dgm:pt modelId="{828941BD-8D18-493E-A407-A1B7DEC40D53}" type="pres">
      <dgm:prSet presAssocID="{D25CB0A5-4E3E-4AAA-9EE2-45553848631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AE1F54F-0B44-4B80-95B9-0D0F00F9C87A}" type="pres">
      <dgm:prSet presAssocID="{D25CB0A5-4E3E-4AAA-9EE2-455538486319}" presName="parentRect" presStyleLbl="alignNode1" presStyleIdx="2" presStyleCnt="3"/>
      <dgm:spPr/>
    </dgm:pt>
    <dgm:pt modelId="{4CED9D43-5708-4150-8198-E56C1DAE32D6}" type="pres">
      <dgm:prSet presAssocID="{D25CB0A5-4E3E-4AAA-9EE2-455538486319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958E6805-9B4A-49B8-AA3F-300BB5FEC02F}" type="presOf" srcId="{08F5CAAC-B203-4C34-B3B1-9320FB90170B}" destId="{FEEF1D15-7900-446B-8776-C43950FAE667}" srcOrd="0" destOrd="0" presId="urn:microsoft.com/office/officeart/2005/8/layout/bList2"/>
    <dgm:cxn modelId="{B147D734-D1DE-4408-9E4F-D7DD8D5D1810}" type="presOf" srcId="{41B901AC-878B-4E51-8877-39E71DF0652B}" destId="{96550635-0BEA-4F90-B7C4-48A67090451E}" srcOrd="0" destOrd="0" presId="urn:microsoft.com/office/officeart/2005/8/layout/bList2"/>
    <dgm:cxn modelId="{8920D538-4F86-4DF2-A3BF-EE2C4AB23642}" type="presOf" srcId="{99E896A3-35C8-49AC-9462-BDE0DD1746DF}" destId="{53AA72E6-8206-4AE6-BA6E-A3F5CF2FE45F}" srcOrd="0" destOrd="0" presId="urn:microsoft.com/office/officeart/2005/8/layout/bList2"/>
    <dgm:cxn modelId="{4D2F995B-4FB7-4092-937A-06DB8B2689E5}" type="presOf" srcId="{D25CB0A5-4E3E-4AAA-9EE2-455538486319}" destId="{8AE1F54F-0B44-4B80-95B9-0D0F00F9C87A}" srcOrd="1" destOrd="0" presId="urn:microsoft.com/office/officeart/2005/8/layout/bList2"/>
    <dgm:cxn modelId="{33AF9565-2A4E-4A5F-B06B-444672715054}" type="presOf" srcId="{B79C002C-CEF5-4FEE-92FF-8941C9B06DFD}" destId="{46959A6F-A4D1-4815-8945-AFA77D7B39E2}" srcOrd="0" destOrd="0" presId="urn:microsoft.com/office/officeart/2005/8/layout/bList2"/>
    <dgm:cxn modelId="{4A25826A-8436-469A-A4B1-223D24A7C099}" srcId="{08F5CAAC-B203-4C34-B3B1-9320FB90170B}" destId="{B79C002C-CEF5-4FEE-92FF-8941C9B06DFD}" srcOrd="0" destOrd="0" parTransId="{BFB1A8DF-01AF-42B3-B8C8-5FC4DCFBC284}" sibTransId="{41B901AC-878B-4E51-8877-39E71DF0652B}"/>
    <dgm:cxn modelId="{EAA02273-B0BA-4698-9EF7-040ED2EEDC0A}" type="presOf" srcId="{1E380CE3-74A9-4753-BD01-008674D38378}" destId="{77072656-D0B0-4925-9CDB-C98949BE8AD0}" srcOrd="1" destOrd="0" presId="urn:microsoft.com/office/officeart/2005/8/layout/bList2"/>
    <dgm:cxn modelId="{665EF0A0-E152-4B09-8FF5-7E8DBC47C23E}" type="presOf" srcId="{B79C002C-CEF5-4FEE-92FF-8941C9B06DFD}" destId="{F1CDF50E-8626-430F-9A06-BCAF88DD8E9D}" srcOrd="1" destOrd="0" presId="urn:microsoft.com/office/officeart/2005/8/layout/bList2"/>
    <dgm:cxn modelId="{0477FED9-7917-4578-8B39-414812D94B34}" srcId="{08F5CAAC-B203-4C34-B3B1-9320FB90170B}" destId="{1E380CE3-74A9-4753-BD01-008674D38378}" srcOrd="1" destOrd="0" parTransId="{072EEC09-98ED-4571-807A-3E1C6E904D81}" sibTransId="{99E896A3-35C8-49AC-9462-BDE0DD1746DF}"/>
    <dgm:cxn modelId="{E31806DE-38C8-47F3-853E-D7DC7D778A5F}" type="presOf" srcId="{D25CB0A5-4E3E-4AAA-9EE2-455538486319}" destId="{828941BD-8D18-493E-A407-A1B7DEC40D53}" srcOrd="0" destOrd="0" presId="urn:microsoft.com/office/officeart/2005/8/layout/bList2"/>
    <dgm:cxn modelId="{FEF174EC-9EB2-4CF2-A7EB-A56C4C239B76}" type="presOf" srcId="{1E380CE3-74A9-4753-BD01-008674D38378}" destId="{AD81A795-628D-4383-A83A-403285F888EE}" srcOrd="0" destOrd="0" presId="urn:microsoft.com/office/officeart/2005/8/layout/bList2"/>
    <dgm:cxn modelId="{B251ECF3-C397-482C-8F8A-F67123015A19}" srcId="{08F5CAAC-B203-4C34-B3B1-9320FB90170B}" destId="{D25CB0A5-4E3E-4AAA-9EE2-455538486319}" srcOrd="2" destOrd="0" parTransId="{B26C516E-E5C7-4A27-94AA-EC40AF2E0FEF}" sibTransId="{26CEEA05-E5AF-4573-B752-57AB36D7BDE1}"/>
    <dgm:cxn modelId="{AF23E32E-92B7-4AF6-8128-DD93340E5514}" type="presParOf" srcId="{FEEF1D15-7900-446B-8776-C43950FAE667}" destId="{29DDF82E-7282-45D9-ADD6-40C8C44F808B}" srcOrd="0" destOrd="0" presId="urn:microsoft.com/office/officeart/2005/8/layout/bList2"/>
    <dgm:cxn modelId="{41679C8B-E330-4446-999D-F8D28D4E17B5}" type="presParOf" srcId="{29DDF82E-7282-45D9-ADD6-40C8C44F808B}" destId="{AD8B79FD-D6F5-4734-93C0-9FC9782DAE09}" srcOrd="0" destOrd="0" presId="urn:microsoft.com/office/officeart/2005/8/layout/bList2"/>
    <dgm:cxn modelId="{0BC73194-C3F9-4BCD-B76F-7E6A0ABDEF86}" type="presParOf" srcId="{29DDF82E-7282-45D9-ADD6-40C8C44F808B}" destId="{46959A6F-A4D1-4815-8945-AFA77D7B39E2}" srcOrd="1" destOrd="0" presId="urn:microsoft.com/office/officeart/2005/8/layout/bList2"/>
    <dgm:cxn modelId="{23F891EC-ADBF-4FE1-B42F-A55287D1E550}" type="presParOf" srcId="{29DDF82E-7282-45D9-ADD6-40C8C44F808B}" destId="{F1CDF50E-8626-430F-9A06-BCAF88DD8E9D}" srcOrd="2" destOrd="0" presId="urn:microsoft.com/office/officeart/2005/8/layout/bList2"/>
    <dgm:cxn modelId="{C3BF10DA-2208-4494-AD87-9A8898CCA631}" type="presParOf" srcId="{29DDF82E-7282-45D9-ADD6-40C8C44F808B}" destId="{3BDB5FD4-B919-4F35-B68C-F9B62CDD4D2F}" srcOrd="3" destOrd="0" presId="urn:microsoft.com/office/officeart/2005/8/layout/bList2"/>
    <dgm:cxn modelId="{E58E0CEF-882D-4D0E-A3A9-6F34B593FB60}" type="presParOf" srcId="{FEEF1D15-7900-446B-8776-C43950FAE667}" destId="{96550635-0BEA-4F90-B7C4-48A67090451E}" srcOrd="1" destOrd="0" presId="urn:microsoft.com/office/officeart/2005/8/layout/bList2"/>
    <dgm:cxn modelId="{0AC61D3C-D961-46A0-89C4-CF52E7378DE7}" type="presParOf" srcId="{FEEF1D15-7900-446B-8776-C43950FAE667}" destId="{B531A42D-FD78-4B82-807E-3236D6185D9B}" srcOrd="2" destOrd="0" presId="urn:microsoft.com/office/officeart/2005/8/layout/bList2"/>
    <dgm:cxn modelId="{C655CD29-CA1C-4D0A-8552-172A2AC4566A}" type="presParOf" srcId="{B531A42D-FD78-4B82-807E-3236D6185D9B}" destId="{892144C5-31BF-422C-92B0-C67010D4E853}" srcOrd="0" destOrd="0" presId="urn:microsoft.com/office/officeart/2005/8/layout/bList2"/>
    <dgm:cxn modelId="{BDA189C6-E3F6-4806-B8F7-4195C3466583}" type="presParOf" srcId="{B531A42D-FD78-4B82-807E-3236D6185D9B}" destId="{AD81A795-628D-4383-A83A-403285F888EE}" srcOrd="1" destOrd="0" presId="urn:microsoft.com/office/officeart/2005/8/layout/bList2"/>
    <dgm:cxn modelId="{69DBAA0D-5B79-4C17-8A81-A417539CA06B}" type="presParOf" srcId="{B531A42D-FD78-4B82-807E-3236D6185D9B}" destId="{77072656-D0B0-4925-9CDB-C98949BE8AD0}" srcOrd="2" destOrd="0" presId="urn:microsoft.com/office/officeart/2005/8/layout/bList2"/>
    <dgm:cxn modelId="{2EB5A2A7-3D64-4354-8717-89647367BF87}" type="presParOf" srcId="{B531A42D-FD78-4B82-807E-3236D6185D9B}" destId="{7005CF7D-FD2D-4D4D-B816-F27F45A457D6}" srcOrd="3" destOrd="0" presId="urn:microsoft.com/office/officeart/2005/8/layout/bList2"/>
    <dgm:cxn modelId="{CB28F54C-C418-4CC7-8A8A-2F7A509DCCF0}" type="presParOf" srcId="{FEEF1D15-7900-446B-8776-C43950FAE667}" destId="{53AA72E6-8206-4AE6-BA6E-A3F5CF2FE45F}" srcOrd="3" destOrd="0" presId="urn:microsoft.com/office/officeart/2005/8/layout/bList2"/>
    <dgm:cxn modelId="{6E212B17-9020-4142-8F1F-5EBFBC67A7DA}" type="presParOf" srcId="{FEEF1D15-7900-446B-8776-C43950FAE667}" destId="{FE8BD75F-AC1F-4ACA-ABF8-E82DE0706699}" srcOrd="4" destOrd="0" presId="urn:microsoft.com/office/officeart/2005/8/layout/bList2"/>
    <dgm:cxn modelId="{9E7890CB-FF8F-4241-800D-59931939762C}" type="presParOf" srcId="{FE8BD75F-AC1F-4ACA-ABF8-E82DE0706699}" destId="{3C8FA73C-75A7-45B5-86B9-0E7841E9D243}" srcOrd="0" destOrd="0" presId="urn:microsoft.com/office/officeart/2005/8/layout/bList2"/>
    <dgm:cxn modelId="{BEC85332-52CC-44F2-8FF3-05F8508D337B}" type="presParOf" srcId="{FE8BD75F-AC1F-4ACA-ABF8-E82DE0706699}" destId="{828941BD-8D18-493E-A407-A1B7DEC40D53}" srcOrd="1" destOrd="0" presId="urn:microsoft.com/office/officeart/2005/8/layout/bList2"/>
    <dgm:cxn modelId="{DA74AA4D-F6C2-493B-B201-6350FACA243C}" type="presParOf" srcId="{FE8BD75F-AC1F-4ACA-ABF8-E82DE0706699}" destId="{8AE1F54F-0B44-4B80-95B9-0D0F00F9C87A}" srcOrd="2" destOrd="0" presId="urn:microsoft.com/office/officeart/2005/8/layout/bList2"/>
    <dgm:cxn modelId="{8CFC431C-3D7D-41F3-B734-38E2E198A93F}" type="presParOf" srcId="{FE8BD75F-AC1F-4ACA-ABF8-E82DE0706699}" destId="{4CED9D43-5708-4150-8198-E56C1DAE32D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D39B2-32C9-4090-AD49-F8793973E699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252C7459-AE95-4DA3-93AE-BA8FB2D4B682}">
      <dgm:prSet phldrT="[Teks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ctr"/>
          <a:endParaRPr lang="hr-HR" dirty="0"/>
        </a:p>
      </dgm:t>
    </dgm:pt>
    <dgm:pt modelId="{4451F9D7-81BA-4FE8-A9EF-0BC5E9E028AC}" type="parTrans" cxnId="{CEC273D6-AB3E-4074-8916-DB3960F51E5C}">
      <dgm:prSet/>
      <dgm:spPr/>
      <dgm:t>
        <a:bodyPr/>
        <a:lstStyle/>
        <a:p>
          <a:pPr algn="ctr"/>
          <a:endParaRPr lang="hr-HR"/>
        </a:p>
      </dgm:t>
    </dgm:pt>
    <dgm:pt modelId="{2A3B540F-AB1F-440A-9AD5-628002BF22CC}" type="sibTrans" cxnId="{CEC273D6-AB3E-4074-8916-DB3960F51E5C}">
      <dgm:prSet/>
      <dgm:spPr/>
      <dgm:t>
        <a:bodyPr/>
        <a:lstStyle/>
        <a:p>
          <a:pPr algn="ctr"/>
          <a:endParaRPr lang="hr-HR"/>
        </a:p>
      </dgm:t>
    </dgm:pt>
    <dgm:pt modelId="{FE91A993-E01D-463F-915C-C004822BA007}">
      <dgm:prSet phldrT="[Tekst]" custT="1"/>
      <dgm:spPr>
        <a:solidFill>
          <a:srgbClr val="AF91BA"/>
        </a:solidFill>
      </dgm:spPr>
      <dgm:t>
        <a:bodyPr/>
        <a:lstStyle/>
        <a:p>
          <a:pPr algn="ctr"/>
          <a:r>
            <a:rPr lang="hr-HR" sz="1600" b="1" dirty="0">
              <a:solidFill>
                <a:schemeClr val="bg1"/>
              </a:solidFill>
            </a:rPr>
            <a:t>Regulacija translacije proteina</a:t>
          </a:r>
        </a:p>
      </dgm:t>
    </dgm:pt>
    <dgm:pt modelId="{91FADDB4-46FB-4062-B98F-AA912FE6BD75}" type="parTrans" cxnId="{C7868CDF-12A4-4CBB-A045-150773102929}">
      <dgm:prSet/>
      <dgm:spPr>
        <a:solidFill>
          <a:srgbClr val="AF91BA"/>
        </a:solidFill>
      </dgm:spPr>
      <dgm:t>
        <a:bodyPr/>
        <a:lstStyle/>
        <a:p>
          <a:pPr algn="ctr"/>
          <a:endParaRPr lang="hr-HR"/>
        </a:p>
      </dgm:t>
    </dgm:pt>
    <dgm:pt modelId="{2C594B65-4E77-4E70-A215-2BF5D944B46A}" type="sibTrans" cxnId="{C7868CDF-12A4-4CBB-A045-150773102929}">
      <dgm:prSet/>
      <dgm:spPr/>
      <dgm:t>
        <a:bodyPr/>
        <a:lstStyle/>
        <a:p>
          <a:pPr algn="ctr"/>
          <a:endParaRPr lang="hr-HR"/>
        </a:p>
      </dgm:t>
    </dgm:pt>
    <dgm:pt modelId="{93029F9E-7E56-4907-9858-2323497480D3}">
      <dgm:prSet phldrT="[Tekst]" custT="1"/>
      <dgm:spPr>
        <a:solidFill>
          <a:srgbClr val="A7ADCC"/>
        </a:solidFill>
      </dgm:spPr>
      <dgm:t>
        <a:bodyPr/>
        <a:lstStyle/>
        <a:p>
          <a:pPr algn="ctr"/>
          <a:r>
            <a:rPr lang="hr-HR" sz="1600" b="1" dirty="0">
              <a:solidFill>
                <a:schemeClr val="bg1"/>
              </a:solidFill>
            </a:rPr>
            <a:t>Utišavanje ekspresije gena </a:t>
          </a:r>
        </a:p>
      </dgm:t>
    </dgm:pt>
    <dgm:pt modelId="{7ED1B2A0-39E6-4A28-A00B-932C563F6F63}" type="parTrans" cxnId="{232CA1E8-6B26-4FE1-A1F0-307A49082F6A}">
      <dgm:prSet/>
      <dgm:spPr>
        <a:solidFill>
          <a:srgbClr val="A7ADCC"/>
        </a:solidFill>
      </dgm:spPr>
      <dgm:t>
        <a:bodyPr/>
        <a:lstStyle/>
        <a:p>
          <a:pPr algn="ctr"/>
          <a:endParaRPr lang="hr-HR"/>
        </a:p>
      </dgm:t>
    </dgm:pt>
    <dgm:pt modelId="{03BEA68B-DDFB-4008-97B8-424F1A4EE619}" type="sibTrans" cxnId="{232CA1E8-6B26-4FE1-A1F0-307A49082F6A}">
      <dgm:prSet/>
      <dgm:spPr/>
      <dgm:t>
        <a:bodyPr/>
        <a:lstStyle/>
        <a:p>
          <a:pPr algn="ctr"/>
          <a:endParaRPr lang="hr-HR"/>
        </a:p>
      </dgm:t>
    </dgm:pt>
    <dgm:pt modelId="{C9A2ADEE-1533-4473-B19D-B65BEA7E93FB}">
      <dgm:prSet phldrT="[Tekst]" custT="1"/>
      <dgm:spPr>
        <a:solidFill>
          <a:srgbClr val="EAA2EC"/>
        </a:solidFill>
      </dgm:spPr>
      <dgm:t>
        <a:bodyPr/>
        <a:lstStyle/>
        <a:p>
          <a:pPr algn="ctr"/>
          <a:r>
            <a:rPr lang="hr-HR" sz="1400" b="1" dirty="0">
              <a:solidFill>
                <a:schemeClr val="bg1"/>
              </a:solidFill>
            </a:rPr>
            <a:t>Međustanična komunikacija</a:t>
          </a:r>
        </a:p>
      </dgm:t>
    </dgm:pt>
    <dgm:pt modelId="{B1CABFAE-4C03-40AD-81B5-1F387C1E450E}" type="parTrans" cxnId="{E3E45A6E-CA00-4B78-92BB-A0D5C90693DE}">
      <dgm:prSet/>
      <dgm:spPr>
        <a:solidFill>
          <a:srgbClr val="EAA2EC"/>
        </a:solidFill>
      </dgm:spPr>
      <dgm:t>
        <a:bodyPr/>
        <a:lstStyle/>
        <a:p>
          <a:pPr algn="ctr"/>
          <a:endParaRPr lang="hr-HR"/>
        </a:p>
      </dgm:t>
    </dgm:pt>
    <dgm:pt modelId="{4B1FEBE1-BE91-483B-ADB2-42465428702C}" type="sibTrans" cxnId="{E3E45A6E-CA00-4B78-92BB-A0D5C90693DE}">
      <dgm:prSet/>
      <dgm:spPr/>
      <dgm:t>
        <a:bodyPr/>
        <a:lstStyle/>
        <a:p>
          <a:pPr algn="ctr"/>
          <a:endParaRPr lang="hr-HR"/>
        </a:p>
      </dgm:t>
    </dgm:pt>
    <dgm:pt modelId="{CF841128-B06C-4704-B9BA-DF4CBD384BC3}">
      <dgm:prSet phldrT="[Tekst]" custT="1"/>
      <dgm:spPr/>
      <dgm:t>
        <a:bodyPr/>
        <a:lstStyle/>
        <a:p>
          <a:pPr algn="ctr"/>
          <a:r>
            <a:rPr lang="hr-HR" sz="1600" b="1" dirty="0">
              <a:solidFill>
                <a:schemeClr val="bg1"/>
              </a:solidFill>
            </a:rPr>
            <a:t>Povezanost s bolestima </a:t>
          </a:r>
        </a:p>
      </dgm:t>
    </dgm:pt>
    <dgm:pt modelId="{6A9E2560-6484-4E7E-BEA3-02D79D34A56E}" type="parTrans" cxnId="{E8F5F90F-0C72-42A4-9A1F-59A0BC3807C3}">
      <dgm:prSet/>
      <dgm:spPr/>
      <dgm:t>
        <a:bodyPr/>
        <a:lstStyle/>
        <a:p>
          <a:pPr algn="ctr"/>
          <a:endParaRPr lang="hr-HR"/>
        </a:p>
      </dgm:t>
    </dgm:pt>
    <dgm:pt modelId="{D83B47EA-64D0-46E5-98C4-6A7EEFEE017B}" type="sibTrans" cxnId="{E8F5F90F-0C72-42A4-9A1F-59A0BC3807C3}">
      <dgm:prSet/>
      <dgm:spPr/>
      <dgm:t>
        <a:bodyPr/>
        <a:lstStyle/>
        <a:p>
          <a:pPr algn="ctr"/>
          <a:endParaRPr lang="hr-HR"/>
        </a:p>
      </dgm:t>
    </dgm:pt>
    <dgm:pt modelId="{A347B2C9-3A9A-4894-94DC-7D1B41FD3E11}" type="pres">
      <dgm:prSet presAssocID="{78FD39B2-32C9-4090-AD49-F8793973E69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E7EE44-8A09-484A-8A36-DE3D3027758D}" type="pres">
      <dgm:prSet presAssocID="{252C7459-AE95-4DA3-93AE-BA8FB2D4B682}" presName="centerShape" presStyleLbl="node0" presStyleIdx="0" presStyleCnt="1"/>
      <dgm:spPr/>
    </dgm:pt>
    <dgm:pt modelId="{287E0419-3517-47DF-B456-4E7AAFFD9CCC}" type="pres">
      <dgm:prSet presAssocID="{91FADDB4-46FB-4062-B98F-AA912FE6BD75}" presName="parTrans" presStyleLbl="sibTrans2D1" presStyleIdx="0" presStyleCnt="4"/>
      <dgm:spPr/>
    </dgm:pt>
    <dgm:pt modelId="{F9450F51-A07A-42DF-AE5C-A78E09C9F007}" type="pres">
      <dgm:prSet presAssocID="{91FADDB4-46FB-4062-B98F-AA912FE6BD75}" presName="connectorText" presStyleLbl="sibTrans2D1" presStyleIdx="0" presStyleCnt="4"/>
      <dgm:spPr/>
    </dgm:pt>
    <dgm:pt modelId="{B4BBF74E-CA56-40BD-BACE-FA22AD290D38}" type="pres">
      <dgm:prSet presAssocID="{FE91A993-E01D-463F-915C-C004822BA007}" presName="node" presStyleLbl="node1" presStyleIdx="0" presStyleCnt="4">
        <dgm:presLayoutVars>
          <dgm:bulletEnabled val="1"/>
        </dgm:presLayoutVars>
      </dgm:prSet>
      <dgm:spPr/>
    </dgm:pt>
    <dgm:pt modelId="{9FCE1C7C-F2CD-467D-B14E-E3B91EEBB479}" type="pres">
      <dgm:prSet presAssocID="{7ED1B2A0-39E6-4A28-A00B-932C563F6F63}" presName="parTrans" presStyleLbl="sibTrans2D1" presStyleIdx="1" presStyleCnt="4"/>
      <dgm:spPr/>
    </dgm:pt>
    <dgm:pt modelId="{177125B9-D9A5-481F-98DE-EB39F2DB409B}" type="pres">
      <dgm:prSet presAssocID="{7ED1B2A0-39E6-4A28-A00B-932C563F6F63}" presName="connectorText" presStyleLbl="sibTrans2D1" presStyleIdx="1" presStyleCnt="4"/>
      <dgm:spPr/>
    </dgm:pt>
    <dgm:pt modelId="{2409D589-9B77-4271-888F-56E8EFED785E}" type="pres">
      <dgm:prSet presAssocID="{93029F9E-7E56-4907-9858-2323497480D3}" presName="node" presStyleLbl="node1" presStyleIdx="1" presStyleCnt="4">
        <dgm:presLayoutVars>
          <dgm:bulletEnabled val="1"/>
        </dgm:presLayoutVars>
      </dgm:prSet>
      <dgm:spPr/>
    </dgm:pt>
    <dgm:pt modelId="{E4F6E2B8-A881-4A4E-AA9F-B9C9D31A56FF}" type="pres">
      <dgm:prSet presAssocID="{B1CABFAE-4C03-40AD-81B5-1F387C1E450E}" presName="parTrans" presStyleLbl="sibTrans2D1" presStyleIdx="2" presStyleCnt="4" custScaleX="110000" custScaleY="110000"/>
      <dgm:spPr/>
    </dgm:pt>
    <dgm:pt modelId="{F1A1E277-298E-468F-90E5-B21C8FF11FD7}" type="pres">
      <dgm:prSet presAssocID="{B1CABFAE-4C03-40AD-81B5-1F387C1E450E}" presName="connectorText" presStyleLbl="sibTrans2D1" presStyleIdx="2" presStyleCnt="4"/>
      <dgm:spPr/>
    </dgm:pt>
    <dgm:pt modelId="{B4BB83AE-1542-4394-923F-76F49FBDB94C}" type="pres">
      <dgm:prSet presAssocID="{C9A2ADEE-1533-4473-B19D-B65BEA7E93FB}" presName="node" presStyleLbl="node1" presStyleIdx="2" presStyleCnt="4" custScaleX="114517" custScaleY="109914">
        <dgm:presLayoutVars>
          <dgm:bulletEnabled val="1"/>
        </dgm:presLayoutVars>
      </dgm:prSet>
      <dgm:spPr/>
    </dgm:pt>
    <dgm:pt modelId="{27CE49F3-8625-4CE7-A086-7767D3CD0AF4}" type="pres">
      <dgm:prSet presAssocID="{6A9E2560-6484-4E7E-BEA3-02D79D34A56E}" presName="parTrans" presStyleLbl="sibTrans2D1" presStyleIdx="3" presStyleCnt="4"/>
      <dgm:spPr/>
    </dgm:pt>
    <dgm:pt modelId="{529B92C2-79E6-4AC9-88A2-3D44AB05A29A}" type="pres">
      <dgm:prSet presAssocID="{6A9E2560-6484-4E7E-BEA3-02D79D34A56E}" presName="connectorText" presStyleLbl="sibTrans2D1" presStyleIdx="3" presStyleCnt="4"/>
      <dgm:spPr/>
    </dgm:pt>
    <dgm:pt modelId="{14571DE6-A8B9-4B24-A903-7F3EB0BD33F6}" type="pres">
      <dgm:prSet presAssocID="{CF841128-B06C-4704-B9BA-DF4CBD384BC3}" presName="node" presStyleLbl="node1" presStyleIdx="3" presStyleCnt="4">
        <dgm:presLayoutVars>
          <dgm:bulletEnabled val="1"/>
        </dgm:presLayoutVars>
      </dgm:prSet>
      <dgm:spPr/>
    </dgm:pt>
  </dgm:ptLst>
  <dgm:cxnLst>
    <dgm:cxn modelId="{F4504F05-BB80-40ED-B286-83A9CB993740}" type="presOf" srcId="{7ED1B2A0-39E6-4A28-A00B-932C563F6F63}" destId="{9FCE1C7C-F2CD-467D-B14E-E3B91EEBB479}" srcOrd="0" destOrd="0" presId="urn:microsoft.com/office/officeart/2005/8/layout/radial5"/>
    <dgm:cxn modelId="{87118B0E-37AD-4D6F-86EB-6A3CEF69EB95}" type="presOf" srcId="{93029F9E-7E56-4907-9858-2323497480D3}" destId="{2409D589-9B77-4271-888F-56E8EFED785E}" srcOrd="0" destOrd="0" presId="urn:microsoft.com/office/officeart/2005/8/layout/radial5"/>
    <dgm:cxn modelId="{E8F5F90F-0C72-42A4-9A1F-59A0BC3807C3}" srcId="{252C7459-AE95-4DA3-93AE-BA8FB2D4B682}" destId="{CF841128-B06C-4704-B9BA-DF4CBD384BC3}" srcOrd="3" destOrd="0" parTransId="{6A9E2560-6484-4E7E-BEA3-02D79D34A56E}" sibTransId="{D83B47EA-64D0-46E5-98C4-6A7EEFEE017B}"/>
    <dgm:cxn modelId="{DD877728-127B-4CE2-A000-83FC434C4BD1}" type="presOf" srcId="{B1CABFAE-4C03-40AD-81B5-1F387C1E450E}" destId="{F1A1E277-298E-468F-90E5-B21C8FF11FD7}" srcOrd="1" destOrd="0" presId="urn:microsoft.com/office/officeart/2005/8/layout/radial5"/>
    <dgm:cxn modelId="{0D580F2E-B52D-484D-994A-4283D60F3780}" type="presOf" srcId="{91FADDB4-46FB-4062-B98F-AA912FE6BD75}" destId="{287E0419-3517-47DF-B456-4E7AAFFD9CCC}" srcOrd="0" destOrd="0" presId="urn:microsoft.com/office/officeart/2005/8/layout/radial5"/>
    <dgm:cxn modelId="{06BABD32-2348-491A-91FD-C7BCA6DA41D0}" type="presOf" srcId="{6A9E2560-6484-4E7E-BEA3-02D79D34A56E}" destId="{529B92C2-79E6-4AC9-88A2-3D44AB05A29A}" srcOrd="1" destOrd="0" presId="urn:microsoft.com/office/officeart/2005/8/layout/radial5"/>
    <dgm:cxn modelId="{78F6523A-776A-4516-B538-D5FF090C91B1}" type="presOf" srcId="{CF841128-B06C-4704-B9BA-DF4CBD384BC3}" destId="{14571DE6-A8B9-4B24-A903-7F3EB0BD33F6}" srcOrd="0" destOrd="0" presId="urn:microsoft.com/office/officeart/2005/8/layout/radial5"/>
    <dgm:cxn modelId="{E3E45A6E-CA00-4B78-92BB-A0D5C90693DE}" srcId="{252C7459-AE95-4DA3-93AE-BA8FB2D4B682}" destId="{C9A2ADEE-1533-4473-B19D-B65BEA7E93FB}" srcOrd="2" destOrd="0" parTransId="{B1CABFAE-4C03-40AD-81B5-1F387C1E450E}" sibTransId="{4B1FEBE1-BE91-483B-ADB2-42465428702C}"/>
    <dgm:cxn modelId="{D767C850-AEAB-42C2-A0DD-59AB01C9C3AC}" type="presOf" srcId="{91FADDB4-46FB-4062-B98F-AA912FE6BD75}" destId="{F9450F51-A07A-42DF-AE5C-A78E09C9F007}" srcOrd="1" destOrd="0" presId="urn:microsoft.com/office/officeart/2005/8/layout/radial5"/>
    <dgm:cxn modelId="{0E984674-906F-4D96-812E-B68C32C61E4E}" type="presOf" srcId="{C9A2ADEE-1533-4473-B19D-B65BEA7E93FB}" destId="{B4BB83AE-1542-4394-923F-76F49FBDB94C}" srcOrd="0" destOrd="0" presId="urn:microsoft.com/office/officeart/2005/8/layout/radial5"/>
    <dgm:cxn modelId="{8F81747E-1DCB-4908-A152-0C9F59A2982D}" type="presOf" srcId="{7ED1B2A0-39E6-4A28-A00B-932C563F6F63}" destId="{177125B9-D9A5-481F-98DE-EB39F2DB409B}" srcOrd="1" destOrd="0" presId="urn:microsoft.com/office/officeart/2005/8/layout/radial5"/>
    <dgm:cxn modelId="{B4952687-30C8-40E7-850E-E2D3DA7030CA}" type="presOf" srcId="{6A9E2560-6484-4E7E-BEA3-02D79D34A56E}" destId="{27CE49F3-8625-4CE7-A086-7767D3CD0AF4}" srcOrd="0" destOrd="0" presId="urn:microsoft.com/office/officeart/2005/8/layout/radial5"/>
    <dgm:cxn modelId="{67F10A97-0769-410B-9E13-20917697B345}" type="presOf" srcId="{78FD39B2-32C9-4090-AD49-F8793973E699}" destId="{A347B2C9-3A9A-4894-94DC-7D1B41FD3E11}" srcOrd="0" destOrd="0" presId="urn:microsoft.com/office/officeart/2005/8/layout/radial5"/>
    <dgm:cxn modelId="{00890DD4-15A2-45E5-BA28-6B67224510DB}" type="presOf" srcId="{FE91A993-E01D-463F-915C-C004822BA007}" destId="{B4BBF74E-CA56-40BD-BACE-FA22AD290D38}" srcOrd="0" destOrd="0" presId="urn:microsoft.com/office/officeart/2005/8/layout/radial5"/>
    <dgm:cxn modelId="{CEC273D6-AB3E-4074-8916-DB3960F51E5C}" srcId="{78FD39B2-32C9-4090-AD49-F8793973E699}" destId="{252C7459-AE95-4DA3-93AE-BA8FB2D4B682}" srcOrd="0" destOrd="0" parTransId="{4451F9D7-81BA-4FE8-A9EF-0BC5E9E028AC}" sibTransId="{2A3B540F-AB1F-440A-9AD5-628002BF22CC}"/>
    <dgm:cxn modelId="{57D936DE-7FF9-4200-9D39-F470A6A70DAE}" type="presOf" srcId="{B1CABFAE-4C03-40AD-81B5-1F387C1E450E}" destId="{E4F6E2B8-A881-4A4E-AA9F-B9C9D31A56FF}" srcOrd="0" destOrd="0" presId="urn:microsoft.com/office/officeart/2005/8/layout/radial5"/>
    <dgm:cxn modelId="{C7868CDF-12A4-4CBB-A045-150773102929}" srcId="{252C7459-AE95-4DA3-93AE-BA8FB2D4B682}" destId="{FE91A993-E01D-463F-915C-C004822BA007}" srcOrd="0" destOrd="0" parTransId="{91FADDB4-46FB-4062-B98F-AA912FE6BD75}" sibTransId="{2C594B65-4E77-4E70-A215-2BF5D944B46A}"/>
    <dgm:cxn modelId="{21191FE8-EA3A-4477-89C2-DC6B02AF7CD0}" type="presOf" srcId="{252C7459-AE95-4DA3-93AE-BA8FB2D4B682}" destId="{9FE7EE44-8A09-484A-8A36-DE3D3027758D}" srcOrd="0" destOrd="0" presId="urn:microsoft.com/office/officeart/2005/8/layout/radial5"/>
    <dgm:cxn modelId="{232CA1E8-6B26-4FE1-A1F0-307A49082F6A}" srcId="{252C7459-AE95-4DA3-93AE-BA8FB2D4B682}" destId="{93029F9E-7E56-4907-9858-2323497480D3}" srcOrd="1" destOrd="0" parTransId="{7ED1B2A0-39E6-4A28-A00B-932C563F6F63}" sibTransId="{03BEA68B-DDFB-4008-97B8-424F1A4EE619}"/>
    <dgm:cxn modelId="{DA821BD2-D5D3-4330-94F9-5E3DF64106D0}" type="presParOf" srcId="{A347B2C9-3A9A-4894-94DC-7D1B41FD3E11}" destId="{9FE7EE44-8A09-484A-8A36-DE3D3027758D}" srcOrd="0" destOrd="0" presId="urn:microsoft.com/office/officeart/2005/8/layout/radial5"/>
    <dgm:cxn modelId="{AD4BEDA1-2F69-44CB-9C31-2BFFB6FC0A61}" type="presParOf" srcId="{A347B2C9-3A9A-4894-94DC-7D1B41FD3E11}" destId="{287E0419-3517-47DF-B456-4E7AAFFD9CCC}" srcOrd="1" destOrd="0" presId="urn:microsoft.com/office/officeart/2005/8/layout/radial5"/>
    <dgm:cxn modelId="{47DF2505-37E5-40B3-A0AE-07F9C30C7B59}" type="presParOf" srcId="{287E0419-3517-47DF-B456-4E7AAFFD9CCC}" destId="{F9450F51-A07A-42DF-AE5C-A78E09C9F007}" srcOrd="0" destOrd="0" presId="urn:microsoft.com/office/officeart/2005/8/layout/radial5"/>
    <dgm:cxn modelId="{C8F07D80-3CBD-4F26-AD53-9816CC16CE09}" type="presParOf" srcId="{A347B2C9-3A9A-4894-94DC-7D1B41FD3E11}" destId="{B4BBF74E-CA56-40BD-BACE-FA22AD290D38}" srcOrd="2" destOrd="0" presId="urn:microsoft.com/office/officeart/2005/8/layout/radial5"/>
    <dgm:cxn modelId="{38CED95D-9117-4817-9F0E-A169DD99831E}" type="presParOf" srcId="{A347B2C9-3A9A-4894-94DC-7D1B41FD3E11}" destId="{9FCE1C7C-F2CD-467D-B14E-E3B91EEBB479}" srcOrd="3" destOrd="0" presId="urn:microsoft.com/office/officeart/2005/8/layout/radial5"/>
    <dgm:cxn modelId="{8497FBD1-1690-4FB5-A525-010B989199A9}" type="presParOf" srcId="{9FCE1C7C-F2CD-467D-B14E-E3B91EEBB479}" destId="{177125B9-D9A5-481F-98DE-EB39F2DB409B}" srcOrd="0" destOrd="0" presId="urn:microsoft.com/office/officeart/2005/8/layout/radial5"/>
    <dgm:cxn modelId="{93264F56-A7BF-4B86-B861-F062C248DD1F}" type="presParOf" srcId="{A347B2C9-3A9A-4894-94DC-7D1B41FD3E11}" destId="{2409D589-9B77-4271-888F-56E8EFED785E}" srcOrd="4" destOrd="0" presId="urn:microsoft.com/office/officeart/2005/8/layout/radial5"/>
    <dgm:cxn modelId="{37BF57E0-6CCE-448A-8C7B-BA7932C112B1}" type="presParOf" srcId="{A347B2C9-3A9A-4894-94DC-7D1B41FD3E11}" destId="{E4F6E2B8-A881-4A4E-AA9F-B9C9D31A56FF}" srcOrd="5" destOrd="0" presId="urn:microsoft.com/office/officeart/2005/8/layout/radial5"/>
    <dgm:cxn modelId="{F4107612-800E-46CC-9521-2FFF4461BE62}" type="presParOf" srcId="{E4F6E2B8-A881-4A4E-AA9F-B9C9D31A56FF}" destId="{F1A1E277-298E-468F-90E5-B21C8FF11FD7}" srcOrd="0" destOrd="0" presId="urn:microsoft.com/office/officeart/2005/8/layout/radial5"/>
    <dgm:cxn modelId="{6FF8D74A-DE94-4C43-BBDE-32742EA0E6D9}" type="presParOf" srcId="{A347B2C9-3A9A-4894-94DC-7D1B41FD3E11}" destId="{B4BB83AE-1542-4394-923F-76F49FBDB94C}" srcOrd="6" destOrd="0" presId="urn:microsoft.com/office/officeart/2005/8/layout/radial5"/>
    <dgm:cxn modelId="{B4835CDE-B363-4B6A-A742-36FA8760467D}" type="presParOf" srcId="{A347B2C9-3A9A-4894-94DC-7D1B41FD3E11}" destId="{27CE49F3-8625-4CE7-A086-7767D3CD0AF4}" srcOrd="7" destOrd="0" presId="urn:microsoft.com/office/officeart/2005/8/layout/radial5"/>
    <dgm:cxn modelId="{ADD2CED0-E6BC-40F1-BF78-9747D8C4BD1F}" type="presParOf" srcId="{27CE49F3-8625-4CE7-A086-7767D3CD0AF4}" destId="{529B92C2-79E6-4AC9-88A2-3D44AB05A29A}" srcOrd="0" destOrd="0" presId="urn:microsoft.com/office/officeart/2005/8/layout/radial5"/>
    <dgm:cxn modelId="{AA56FAED-B62A-4C89-927F-811F24E2B22C}" type="presParOf" srcId="{A347B2C9-3A9A-4894-94DC-7D1B41FD3E11}" destId="{14571DE6-A8B9-4B24-A903-7F3EB0BD33F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7BEE4-A13A-434E-8E30-1F638B3E6D9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748AEDED-8E01-4395-91F0-B0C7922E5227}">
      <dgm:prSet custT="1"/>
      <dgm:spPr>
        <a:solidFill>
          <a:srgbClr val="AF91BA"/>
        </a:solidFill>
      </dgm:spPr>
      <dgm:t>
        <a:bodyPr/>
        <a:lstStyle/>
        <a:p>
          <a:r>
            <a:rPr lang="hr-HR" sz="2000" dirty="0">
              <a:solidFill>
                <a:schemeClr val="bg1"/>
              </a:solidFill>
            </a:rPr>
            <a:t>Molekula tRNA ima jednu glavnu ulogu </a:t>
          </a:r>
          <a:r>
            <a:rPr lang="hr-HR" sz="2000" dirty="0">
              <a:solidFill>
                <a:schemeClr val="bg1"/>
              </a:solidFill>
              <a:sym typeface="Wingdings" panose="05000000000000000000" pitchFamily="2" charset="2"/>
            </a:rPr>
            <a:t> </a:t>
          </a:r>
          <a:r>
            <a:rPr lang="hr-HR" sz="2000" dirty="0">
              <a:solidFill>
                <a:schemeClr val="bg1"/>
              </a:solidFill>
            </a:rPr>
            <a:t>sudjelovanje u sintezi proteina</a:t>
          </a:r>
          <a:br>
            <a:rPr lang="hr-HR" sz="2000" dirty="0">
              <a:solidFill>
                <a:schemeClr val="bg1"/>
              </a:solidFill>
            </a:rPr>
          </a:br>
          <a:r>
            <a:rPr lang="hr-HR" sz="2000" dirty="0">
              <a:solidFill>
                <a:schemeClr val="bg1"/>
              </a:solidFill>
            </a:rPr>
            <a:t>Produkti razgradnje tRNA pokazuju značajnu funkcijsku heterogenost</a:t>
          </a:r>
        </a:p>
      </dgm:t>
    </dgm:pt>
    <dgm:pt modelId="{6E79EC0B-8382-484D-AF86-FEC3CF89B8D2}" type="parTrans" cxnId="{DD7FF7EF-5702-4D6D-95D7-6B7A5ABB6678}">
      <dgm:prSet/>
      <dgm:spPr/>
      <dgm:t>
        <a:bodyPr/>
        <a:lstStyle/>
        <a:p>
          <a:endParaRPr lang="hr-HR"/>
        </a:p>
      </dgm:t>
    </dgm:pt>
    <dgm:pt modelId="{1651BE8D-9B93-479D-837F-5A3077B208F0}" type="sibTrans" cxnId="{DD7FF7EF-5702-4D6D-95D7-6B7A5ABB6678}">
      <dgm:prSet/>
      <dgm:spPr/>
      <dgm:t>
        <a:bodyPr/>
        <a:lstStyle/>
        <a:p>
          <a:endParaRPr lang="hr-HR"/>
        </a:p>
      </dgm:t>
    </dgm:pt>
    <dgm:pt modelId="{43226044-25DB-45FB-A7CD-4F127B8B6306}">
      <dgm:prSet custT="1"/>
      <dgm:spPr>
        <a:solidFill>
          <a:srgbClr val="EAA2EC"/>
        </a:solidFill>
      </dgm:spPr>
      <dgm:t>
        <a:bodyPr/>
        <a:lstStyle/>
        <a:p>
          <a:r>
            <a:rPr lang="hr-HR" sz="2000" dirty="0">
              <a:solidFill>
                <a:schemeClr val="bg1"/>
              </a:solidFill>
            </a:rPr>
            <a:t>Bolje razumijevanje biogeneze i funkcije tRNA izvedenih fragmenata omogućit će povećanje terapeutskog potencijala ovih molekula</a:t>
          </a:r>
        </a:p>
      </dgm:t>
    </dgm:pt>
    <dgm:pt modelId="{6F0A4183-4D7A-4832-BEA0-722B065D80CE}" type="parTrans" cxnId="{B714793A-09D8-4D95-AC10-7E081EDF6695}">
      <dgm:prSet/>
      <dgm:spPr/>
      <dgm:t>
        <a:bodyPr/>
        <a:lstStyle/>
        <a:p>
          <a:endParaRPr lang="hr-HR"/>
        </a:p>
      </dgm:t>
    </dgm:pt>
    <dgm:pt modelId="{1CB85B5E-CEEA-473D-AD4E-0A597FE80CA3}" type="sibTrans" cxnId="{B714793A-09D8-4D95-AC10-7E081EDF6695}">
      <dgm:prSet/>
      <dgm:spPr/>
      <dgm:t>
        <a:bodyPr/>
        <a:lstStyle/>
        <a:p>
          <a:endParaRPr lang="hr-HR"/>
        </a:p>
      </dgm:t>
    </dgm:pt>
    <dgm:pt modelId="{D713F403-1D81-491A-8378-E738E3EC8C2C}">
      <dgm:prSet custT="1"/>
      <dgm:spPr>
        <a:solidFill>
          <a:srgbClr val="993366"/>
        </a:solidFill>
      </dgm:spPr>
      <dgm:t>
        <a:bodyPr/>
        <a:lstStyle/>
        <a:p>
          <a:r>
            <a:rPr lang="hr-HR" sz="2000" dirty="0">
              <a:solidFill>
                <a:schemeClr val="bg1"/>
              </a:solidFill>
            </a:rPr>
            <a:t>Uloga tRNA izvedenih fragmenata u regulaciji translacije proteina očuvana je u svim domenama života</a:t>
          </a:r>
          <a:endParaRPr lang="hr-HR" sz="2000" dirty="0">
            <a:solidFill>
              <a:schemeClr val="tx1"/>
            </a:solidFill>
          </a:endParaRPr>
        </a:p>
      </dgm:t>
    </dgm:pt>
    <dgm:pt modelId="{B6F55378-B62A-4CC2-A3C7-9CCB9B1AD75E}" type="parTrans" cxnId="{CA016EBD-1431-4C4B-A8D4-E47BE341F247}">
      <dgm:prSet/>
      <dgm:spPr/>
      <dgm:t>
        <a:bodyPr/>
        <a:lstStyle/>
        <a:p>
          <a:endParaRPr lang="hr-HR"/>
        </a:p>
      </dgm:t>
    </dgm:pt>
    <dgm:pt modelId="{E1DB1585-D5D7-49C0-88E0-FC8587BE67C0}" type="sibTrans" cxnId="{CA016EBD-1431-4C4B-A8D4-E47BE341F247}">
      <dgm:prSet/>
      <dgm:spPr/>
      <dgm:t>
        <a:bodyPr/>
        <a:lstStyle/>
        <a:p>
          <a:endParaRPr lang="hr-HR"/>
        </a:p>
      </dgm:t>
    </dgm:pt>
    <dgm:pt modelId="{57689F91-BE8F-4182-84DD-9927FEC1BD43}">
      <dgm:prSet custT="1"/>
      <dgm:spPr>
        <a:solidFill>
          <a:srgbClr val="B77DAC"/>
        </a:solidFill>
      </dgm:spPr>
      <dgm:t>
        <a:bodyPr/>
        <a:lstStyle/>
        <a:p>
          <a:r>
            <a:rPr lang="hr-HR" sz="2000" dirty="0">
              <a:solidFill>
                <a:schemeClr val="bg1"/>
              </a:solidFill>
            </a:rPr>
            <a:t>Posttranskripcijske modifikacije utječu na biogenezu tRNA izvedenih fragmenata  </a:t>
          </a:r>
        </a:p>
      </dgm:t>
    </dgm:pt>
    <dgm:pt modelId="{A8EE4EF1-A5EF-4162-887C-C8B7964130CB}" type="parTrans" cxnId="{44257E04-D834-47CC-B4E2-AC255D1F4BB7}">
      <dgm:prSet/>
      <dgm:spPr/>
      <dgm:t>
        <a:bodyPr/>
        <a:lstStyle/>
        <a:p>
          <a:endParaRPr lang="hr-HR"/>
        </a:p>
      </dgm:t>
    </dgm:pt>
    <dgm:pt modelId="{CFF9F1FB-1485-45BB-B8E6-40E9EFF508B3}" type="sibTrans" cxnId="{44257E04-D834-47CC-B4E2-AC255D1F4BB7}">
      <dgm:prSet/>
      <dgm:spPr/>
      <dgm:t>
        <a:bodyPr/>
        <a:lstStyle/>
        <a:p>
          <a:endParaRPr lang="hr-HR"/>
        </a:p>
      </dgm:t>
    </dgm:pt>
    <dgm:pt modelId="{CD4CA3EE-3D55-4143-85F5-A1AB3AF311C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hr-HR" sz="2000" dirty="0">
              <a:solidFill>
                <a:schemeClr val="bg1"/>
              </a:solidFill>
            </a:rPr>
            <a:t>Regulacija sinteze proteina se može vršiti na razini utišavanja ekspresije gena i na razini same translacije na ribosomu </a:t>
          </a:r>
        </a:p>
      </dgm:t>
    </dgm:pt>
    <dgm:pt modelId="{428B88CD-E4D5-43C7-B05D-9E46AAD9A5F1}" type="parTrans" cxnId="{A4FF9102-AD85-4AAA-8A29-BC492B90247B}">
      <dgm:prSet/>
      <dgm:spPr/>
      <dgm:t>
        <a:bodyPr/>
        <a:lstStyle/>
        <a:p>
          <a:endParaRPr lang="hr-HR"/>
        </a:p>
      </dgm:t>
    </dgm:pt>
    <dgm:pt modelId="{73DE79C6-16DC-4A07-9FA9-B9F9E7241D4A}" type="sibTrans" cxnId="{A4FF9102-AD85-4AAA-8A29-BC492B90247B}">
      <dgm:prSet/>
      <dgm:spPr/>
      <dgm:t>
        <a:bodyPr/>
        <a:lstStyle/>
        <a:p>
          <a:endParaRPr lang="hr-HR"/>
        </a:p>
      </dgm:t>
    </dgm:pt>
    <dgm:pt modelId="{279E1248-5CB3-4F74-A4CE-07FCD2F6E13B}" type="pres">
      <dgm:prSet presAssocID="{5DD7BEE4-A13A-434E-8E30-1F638B3E6D99}" presName="Name0" presStyleCnt="0">
        <dgm:presLayoutVars>
          <dgm:chMax val="7"/>
          <dgm:chPref val="7"/>
          <dgm:dir/>
        </dgm:presLayoutVars>
      </dgm:prSet>
      <dgm:spPr/>
    </dgm:pt>
    <dgm:pt modelId="{1A7A7680-0132-4AAE-AB0F-735592CD5827}" type="pres">
      <dgm:prSet presAssocID="{5DD7BEE4-A13A-434E-8E30-1F638B3E6D99}" presName="Name1" presStyleCnt="0"/>
      <dgm:spPr/>
    </dgm:pt>
    <dgm:pt modelId="{7F02DB4F-3D33-4FD8-A663-D1638652388C}" type="pres">
      <dgm:prSet presAssocID="{5DD7BEE4-A13A-434E-8E30-1F638B3E6D99}" presName="cycle" presStyleCnt="0"/>
      <dgm:spPr/>
    </dgm:pt>
    <dgm:pt modelId="{C528A007-DB8B-474E-8527-48A7C695CAB1}" type="pres">
      <dgm:prSet presAssocID="{5DD7BEE4-A13A-434E-8E30-1F638B3E6D99}" presName="srcNode" presStyleLbl="node1" presStyleIdx="0" presStyleCnt="5"/>
      <dgm:spPr/>
    </dgm:pt>
    <dgm:pt modelId="{EA482A5A-7364-4E77-8AD0-312C2E0B343E}" type="pres">
      <dgm:prSet presAssocID="{5DD7BEE4-A13A-434E-8E30-1F638B3E6D99}" presName="conn" presStyleLbl="parChTrans1D2" presStyleIdx="0" presStyleCnt="1"/>
      <dgm:spPr/>
    </dgm:pt>
    <dgm:pt modelId="{0F2B0FD4-9165-4BDF-8C24-830E5448D211}" type="pres">
      <dgm:prSet presAssocID="{5DD7BEE4-A13A-434E-8E30-1F638B3E6D99}" presName="extraNode" presStyleLbl="node1" presStyleIdx="0" presStyleCnt="5"/>
      <dgm:spPr/>
    </dgm:pt>
    <dgm:pt modelId="{8130FD93-17D8-4143-8324-CC84DF933297}" type="pres">
      <dgm:prSet presAssocID="{5DD7BEE4-A13A-434E-8E30-1F638B3E6D99}" presName="dstNode" presStyleLbl="node1" presStyleIdx="0" presStyleCnt="5"/>
      <dgm:spPr/>
    </dgm:pt>
    <dgm:pt modelId="{660F29FE-559C-46F9-9A9A-A98907762873}" type="pres">
      <dgm:prSet presAssocID="{748AEDED-8E01-4395-91F0-B0C7922E5227}" presName="text_1" presStyleLbl="node1" presStyleIdx="0" presStyleCnt="5">
        <dgm:presLayoutVars>
          <dgm:bulletEnabled val="1"/>
        </dgm:presLayoutVars>
      </dgm:prSet>
      <dgm:spPr/>
    </dgm:pt>
    <dgm:pt modelId="{5F7F1AD7-89DD-4927-A5DB-C3ADC7CD980B}" type="pres">
      <dgm:prSet presAssocID="{748AEDED-8E01-4395-91F0-B0C7922E5227}" presName="accent_1" presStyleCnt="0"/>
      <dgm:spPr/>
    </dgm:pt>
    <dgm:pt modelId="{EFCB67B5-D63A-4A44-9AB7-258095B9DF7C}" type="pres">
      <dgm:prSet presAssocID="{748AEDED-8E01-4395-91F0-B0C7922E5227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3E1869-4AD9-4243-B298-416F56755ADE}" type="pres">
      <dgm:prSet presAssocID="{57689F91-BE8F-4182-84DD-9927FEC1BD43}" presName="text_2" presStyleLbl="node1" presStyleIdx="1" presStyleCnt="5">
        <dgm:presLayoutVars>
          <dgm:bulletEnabled val="1"/>
        </dgm:presLayoutVars>
      </dgm:prSet>
      <dgm:spPr/>
    </dgm:pt>
    <dgm:pt modelId="{C9B224DE-1B46-4439-A606-8A7BF406E2D0}" type="pres">
      <dgm:prSet presAssocID="{57689F91-BE8F-4182-84DD-9927FEC1BD43}" presName="accent_2" presStyleCnt="0"/>
      <dgm:spPr/>
    </dgm:pt>
    <dgm:pt modelId="{E93CE7E2-3FA5-4071-A06A-26A248FC8F6A}" type="pres">
      <dgm:prSet presAssocID="{57689F91-BE8F-4182-84DD-9927FEC1BD43}" presName="accentRepeatNode" presStyleLbl="solidFgAcc1" presStyleIdx="1" presStyleCnt="5"/>
      <dgm:spPr>
        <a:blipFill dpi="0" rotWithShape="0">
          <a:blip xmlns:r="http://schemas.openxmlformats.org/officeDocument/2006/relationships" r:embed="rId1"/>
          <a:srcRect/>
          <a:stretch>
            <a:fillRect l="17000" t="4000" b="5000"/>
          </a:stretch>
        </a:blipFill>
      </dgm:spPr>
    </dgm:pt>
    <dgm:pt modelId="{261C2233-3CDA-4D20-9B53-F2021C078BF8}" type="pres">
      <dgm:prSet presAssocID="{D713F403-1D81-491A-8378-E738E3EC8C2C}" presName="text_3" presStyleLbl="node1" presStyleIdx="2" presStyleCnt="5">
        <dgm:presLayoutVars>
          <dgm:bulletEnabled val="1"/>
        </dgm:presLayoutVars>
      </dgm:prSet>
      <dgm:spPr/>
    </dgm:pt>
    <dgm:pt modelId="{DDDB82AF-6EA1-4662-AC1C-462EE9F18210}" type="pres">
      <dgm:prSet presAssocID="{D713F403-1D81-491A-8378-E738E3EC8C2C}" presName="accent_3" presStyleCnt="0"/>
      <dgm:spPr/>
    </dgm:pt>
    <dgm:pt modelId="{24794773-BA31-4EAF-B84E-A740BE93C2A0}" type="pres">
      <dgm:prSet presAssocID="{D713F403-1D81-491A-8378-E738E3EC8C2C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1A7D798-AA33-4D34-B38F-8BF81DC66A8D}" type="pres">
      <dgm:prSet presAssocID="{CD4CA3EE-3D55-4143-85F5-A1AB3AF311CB}" presName="text_4" presStyleLbl="node1" presStyleIdx="3" presStyleCnt="5">
        <dgm:presLayoutVars>
          <dgm:bulletEnabled val="1"/>
        </dgm:presLayoutVars>
      </dgm:prSet>
      <dgm:spPr/>
    </dgm:pt>
    <dgm:pt modelId="{E2CA5EA9-A7C3-4616-93B8-43E7D17C1198}" type="pres">
      <dgm:prSet presAssocID="{CD4CA3EE-3D55-4143-85F5-A1AB3AF311CB}" presName="accent_4" presStyleCnt="0"/>
      <dgm:spPr/>
    </dgm:pt>
    <dgm:pt modelId="{E3874061-00FB-4A11-939A-030B8DC79E1D}" type="pres">
      <dgm:prSet presAssocID="{CD4CA3EE-3D55-4143-85F5-A1AB3AF311CB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F80213-C85E-43F1-9597-5FD722D26B57}" type="pres">
      <dgm:prSet presAssocID="{43226044-25DB-45FB-A7CD-4F127B8B6306}" presName="text_5" presStyleLbl="node1" presStyleIdx="4" presStyleCnt="5">
        <dgm:presLayoutVars>
          <dgm:bulletEnabled val="1"/>
        </dgm:presLayoutVars>
      </dgm:prSet>
      <dgm:spPr/>
    </dgm:pt>
    <dgm:pt modelId="{E7FC7E3E-69C2-4E6B-84DF-86C90368BDF8}" type="pres">
      <dgm:prSet presAssocID="{43226044-25DB-45FB-A7CD-4F127B8B6306}" presName="accent_5" presStyleCnt="0"/>
      <dgm:spPr/>
    </dgm:pt>
    <dgm:pt modelId="{6E7547F0-80D8-4D90-8829-73D4FBF605B8}" type="pres">
      <dgm:prSet presAssocID="{43226044-25DB-45FB-A7CD-4F127B8B6306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4FF9102-AD85-4AAA-8A29-BC492B90247B}" srcId="{5DD7BEE4-A13A-434E-8E30-1F638B3E6D99}" destId="{CD4CA3EE-3D55-4143-85F5-A1AB3AF311CB}" srcOrd="3" destOrd="0" parTransId="{428B88CD-E4D5-43C7-B05D-9E46AAD9A5F1}" sibTransId="{73DE79C6-16DC-4A07-9FA9-B9F9E7241D4A}"/>
    <dgm:cxn modelId="{44257E04-D834-47CC-B4E2-AC255D1F4BB7}" srcId="{5DD7BEE4-A13A-434E-8E30-1F638B3E6D99}" destId="{57689F91-BE8F-4182-84DD-9927FEC1BD43}" srcOrd="1" destOrd="0" parTransId="{A8EE4EF1-A5EF-4162-887C-C8B7964130CB}" sibTransId="{CFF9F1FB-1485-45BB-B8E6-40E9EFF508B3}"/>
    <dgm:cxn modelId="{646ACD19-6C34-4029-9322-F6F98C3B4598}" type="presOf" srcId="{5DD7BEE4-A13A-434E-8E30-1F638B3E6D99}" destId="{279E1248-5CB3-4F74-A4CE-07FCD2F6E13B}" srcOrd="0" destOrd="0" presId="urn:microsoft.com/office/officeart/2008/layout/VerticalCurvedList"/>
    <dgm:cxn modelId="{E6DE1C31-DD7F-4453-AFD9-CF197C09296C}" type="presOf" srcId="{57689F91-BE8F-4182-84DD-9927FEC1BD43}" destId="{1A3E1869-4AD9-4243-B298-416F56755ADE}" srcOrd="0" destOrd="0" presId="urn:microsoft.com/office/officeart/2008/layout/VerticalCurvedList"/>
    <dgm:cxn modelId="{B714793A-09D8-4D95-AC10-7E081EDF6695}" srcId="{5DD7BEE4-A13A-434E-8E30-1F638B3E6D99}" destId="{43226044-25DB-45FB-A7CD-4F127B8B6306}" srcOrd="4" destOrd="0" parTransId="{6F0A4183-4D7A-4832-BEA0-722B065D80CE}" sibTransId="{1CB85B5E-CEEA-473D-AD4E-0A597FE80CA3}"/>
    <dgm:cxn modelId="{C5ABC13F-B7B6-49CE-8EFA-F9DB31CE19A6}" type="presOf" srcId="{43226044-25DB-45FB-A7CD-4F127B8B6306}" destId="{6DF80213-C85E-43F1-9597-5FD722D26B57}" srcOrd="0" destOrd="0" presId="urn:microsoft.com/office/officeart/2008/layout/VerticalCurvedList"/>
    <dgm:cxn modelId="{5342D79B-6670-4050-9E90-07D034F3A661}" type="presOf" srcId="{D713F403-1D81-491A-8378-E738E3EC8C2C}" destId="{261C2233-3CDA-4D20-9B53-F2021C078BF8}" srcOrd="0" destOrd="0" presId="urn:microsoft.com/office/officeart/2008/layout/VerticalCurvedList"/>
    <dgm:cxn modelId="{CA016EBD-1431-4C4B-A8D4-E47BE341F247}" srcId="{5DD7BEE4-A13A-434E-8E30-1F638B3E6D99}" destId="{D713F403-1D81-491A-8378-E738E3EC8C2C}" srcOrd="2" destOrd="0" parTransId="{B6F55378-B62A-4CC2-A3C7-9CCB9B1AD75E}" sibTransId="{E1DB1585-D5D7-49C0-88E0-FC8587BE67C0}"/>
    <dgm:cxn modelId="{C6D013DD-0DAE-4E8E-B8A6-9EBD2AD904A7}" type="presOf" srcId="{1651BE8D-9B93-479D-837F-5A3077B208F0}" destId="{EA482A5A-7364-4E77-8AD0-312C2E0B343E}" srcOrd="0" destOrd="0" presId="urn:microsoft.com/office/officeart/2008/layout/VerticalCurvedList"/>
    <dgm:cxn modelId="{FD70C2E1-8094-43F3-9F87-112CE6A48430}" type="presOf" srcId="{748AEDED-8E01-4395-91F0-B0C7922E5227}" destId="{660F29FE-559C-46F9-9A9A-A98907762873}" srcOrd="0" destOrd="0" presId="urn:microsoft.com/office/officeart/2008/layout/VerticalCurvedList"/>
    <dgm:cxn modelId="{DD7FF7EF-5702-4D6D-95D7-6B7A5ABB6678}" srcId="{5DD7BEE4-A13A-434E-8E30-1F638B3E6D99}" destId="{748AEDED-8E01-4395-91F0-B0C7922E5227}" srcOrd="0" destOrd="0" parTransId="{6E79EC0B-8382-484D-AF86-FEC3CF89B8D2}" sibTransId="{1651BE8D-9B93-479D-837F-5A3077B208F0}"/>
    <dgm:cxn modelId="{0A6B1FF7-5808-4232-8F53-E2758D5BD752}" type="presOf" srcId="{CD4CA3EE-3D55-4143-85F5-A1AB3AF311CB}" destId="{71A7D798-AA33-4D34-B38F-8BF81DC66A8D}" srcOrd="0" destOrd="0" presId="urn:microsoft.com/office/officeart/2008/layout/VerticalCurvedList"/>
    <dgm:cxn modelId="{AF660591-A656-4238-B7B7-551095130CEA}" type="presParOf" srcId="{279E1248-5CB3-4F74-A4CE-07FCD2F6E13B}" destId="{1A7A7680-0132-4AAE-AB0F-735592CD5827}" srcOrd="0" destOrd="0" presId="urn:microsoft.com/office/officeart/2008/layout/VerticalCurvedList"/>
    <dgm:cxn modelId="{64B52EDD-3EC3-44DC-85A6-DC4BAFBF508B}" type="presParOf" srcId="{1A7A7680-0132-4AAE-AB0F-735592CD5827}" destId="{7F02DB4F-3D33-4FD8-A663-D1638652388C}" srcOrd="0" destOrd="0" presId="urn:microsoft.com/office/officeart/2008/layout/VerticalCurvedList"/>
    <dgm:cxn modelId="{2E102245-AA78-482D-9359-31582E2F424F}" type="presParOf" srcId="{7F02DB4F-3D33-4FD8-A663-D1638652388C}" destId="{C528A007-DB8B-474E-8527-48A7C695CAB1}" srcOrd="0" destOrd="0" presId="urn:microsoft.com/office/officeart/2008/layout/VerticalCurvedList"/>
    <dgm:cxn modelId="{5A73ACC0-4449-437E-80E5-724F7A5DB0CC}" type="presParOf" srcId="{7F02DB4F-3D33-4FD8-A663-D1638652388C}" destId="{EA482A5A-7364-4E77-8AD0-312C2E0B343E}" srcOrd="1" destOrd="0" presId="urn:microsoft.com/office/officeart/2008/layout/VerticalCurvedList"/>
    <dgm:cxn modelId="{6811A8DD-E077-4732-B854-D104C48B1270}" type="presParOf" srcId="{7F02DB4F-3D33-4FD8-A663-D1638652388C}" destId="{0F2B0FD4-9165-4BDF-8C24-830E5448D211}" srcOrd="2" destOrd="0" presId="urn:microsoft.com/office/officeart/2008/layout/VerticalCurvedList"/>
    <dgm:cxn modelId="{197AB4CC-9CB2-4CD8-AB49-F83AC86E9BC1}" type="presParOf" srcId="{7F02DB4F-3D33-4FD8-A663-D1638652388C}" destId="{8130FD93-17D8-4143-8324-CC84DF933297}" srcOrd="3" destOrd="0" presId="urn:microsoft.com/office/officeart/2008/layout/VerticalCurvedList"/>
    <dgm:cxn modelId="{35B28D78-40FB-487A-90BA-C5B13AA0273F}" type="presParOf" srcId="{1A7A7680-0132-4AAE-AB0F-735592CD5827}" destId="{660F29FE-559C-46F9-9A9A-A98907762873}" srcOrd="1" destOrd="0" presId="urn:microsoft.com/office/officeart/2008/layout/VerticalCurvedList"/>
    <dgm:cxn modelId="{E288EE4C-0FBB-44A4-9FCE-CDC72AE7270F}" type="presParOf" srcId="{1A7A7680-0132-4AAE-AB0F-735592CD5827}" destId="{5F7F1AD7-89DD-4927-A5DB-C3ADC7CD980B}" srcOrd="2" destOrd="0" presId="urn:microsoft.com/office/officeart/2008/layout/VerticalCurvedList"/>
    <dgm:cxn modelId="{2EC20DFA-4410-4A6F-B845-7F1FD258D085}" type="presParOf" srcId="{5F7F1AD7-89DD-4927-A5DB-C3ADC7CD980B}" destId="{EFCB67B5-D63A-4A44-9AB7-258095B9DF7C}" srcOrd="0" destOrd="0" presId="urn:microsoft.com/office/officeart/2008/layout/VerticalCurvedList"/>
    <dgm:cxn modelId="{86025E1B-5F79-4586-A20A-79F4D007E2A4}" type="presParOf" srcId="{1A7A7680-0132-4AAE-AB0F-735592CD5827}" destId="{1A3E1869-4AD9-4243-B298-416F56755ADE}" srcOrd="3" destOrd="0" presId="urn:microsoft.com/office/officeart/2008/layout/VerticalCurvedList"/>
    <dgm:cxn modelId="{6C67FF24-8EC1-422E-B11B-A26199D94EFC}" type="presParOf" srcId="{1A7A7680-0132-4AAE-AB0F-735592CD5827}" destId="{C9B224DE-1B46-4439-A606-8A7BF406E2D0}" srcOrd="4" destOrd="0" presId="urn:microsoft.com/office/officeart/2008/layout/VerticalCurvedList"/>
    <dgm:cxn modelId="{1D38663B-81A5-4F32-8266-4CDCC381E87B}" type="presParOf" srcId="{C9B224DE-1B46-4439-A606-8A7BF406E2D0}" destId="{E93CE7E2-3FA5-4071-A06A-26A248FC8F6A}" srcOrd="0" destOrd="0" presId="urn:microsoft.com/office/officeart/2008/layout/VerticalCurvedList"/>
    <dgm:cxn modelId="{22FC4B93-3F45-4375-AEB8-5FA17D2A729C}" type="presParOf" srcId="{1A7A7680-0132-4AAE-AB0F-735592CD5827}" destId="{261C2233-3CDA-4D20-9B53-F2021C078BF8}" srcOrd="5" destOrd="0" presId="urn:microsoft.com/office/officeart/2008/layout/VerticalCurvedList"/>
    <dgm:cxn modelId="{A9CDA364-AD55-455A-8978-F40779321017}" type="presParOf" srcId="{1A7A7680-0132-4AAE-AB0F-735592CD5827}" destId="{DDDB82AF-6EA1-4662-AC1C-462EE9F18210}" srcOrd="6" destOrd="0" presId="urn:microsoft.com/office/officeart/2008/layout/VerticalCurvedList"/>
    <dgm:cxn modelId="{8B715381-2B80-4FA2-A3B1-2029DFECA8FD}" type="presParOf" srcId="{DDDB82AF-6EA1-4662-AC1C-462EE9F18210}" destId="{24794773-BA31-4EAF-B84E-A740BE93C2A0}" srcOrd="0" destOrd="0" presId="urn:microsoft.com/office/officeart/2008/layout/VerticalCurvedList"/>
    <dgm:cxn modelId="{3B6A3C49-B4FE-4F71-A961-3263D4B697BA}" type="presParOf" srcId="{1A7A7680-0132-4AAE-AB0F-735592CD5827}" destId="{71A7D798-AA33-4D34-B38F-8BF81DC66A8D}" srcOrd="7" destOrd="0" presId="urn:microsoft.com/office/officeart/2008/layout/VerticalCurvedList"/>
    <dgm:cxn modelId="{5B4FC450-F281-41C7-B19B-398338D03929}" type="presParOf" srcId="{1A7A7680-0132-4AAE-AB0F-735592CD5827}" destId="{E2CA5EA9-A7C3-4616-93B8-43E7D17C1198}" srcOrd="8" destOrd="0" presId="urn:microsoft.com/office/officeart/2008/layout/VerticalCurvedList"/>
    <dgm:cxn modelId="{27750B55-5FF7-4E58-9303-16E2A0F2DE38}" type="presParOf" srcId="{E2CA5EA9-A7C3-4616-93B8-43E7D17C1198}" destId="{E3874061-00FB-4A11-939A-030B8DC79E1D}" srcOrd="0" destOrd="0" presId="urn:microsoft.com/office/officeart/2008/layout/VerticalCurvedList"/>
    <dgm:cxn modelId="{39447352-68E5-4FF9-89CD-91C4DC7D1487}" type="presParOf" srcId="{1A7A7680-0132-4AAE-AB0F-735592CD5827}" destId="{6DF80213-C85E-43F1-9597-5FD722D26B57}" srcOrd="9" destOrd="0" presId="urn:microsoft.com/office/officeart/2008/layout/VerticalCurvedList"/>
    <dgm:cxn modelId="{668D08AB-151D-4615-B47C-C6B3AECB4EA2}" type="presParOf" srcId="{1A7A7680-0132-4AAE-AB0F-735592CD5827}" destId="{E7FC7E3E-69C2-4E6B-84DF-86C90368BDF8}" srcOrd="10" destOrd="0" presId="urn:microsoft.com/office/officeart/2008/layout/VerticalCurvedList"/>
    <dgm:cxn modelId="{A13CDDAF-D9F6-4E7E-B8FD-A951EBE107F7}" type="presParOf" srcId="{E7FC7E3E-69C2-4E6B-84DF-86C90368BDF8}" destId="{6E7547F0-80D8-4D90-8829-73D4FBF605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B79FD-D6F5-4734-93C0-9FC9782DAE09}">
      <dsp:nvSpPr>
        <dsp:cNvPr id="0" name=""/>
        <dsp:cNvSpPr/>
      </dsp:nvSpPr>
      <dsp:spPr>
        <a:xfrm>
          <a:off x="7107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7AD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DF50E-8626-430F-9A06-BCAF88DD8E9D}">
      <dsp:nvSpPr>
        <dsp:cNvPr id="0" name=""/>
        <dsp:cNvSpPr/>
      </dsp:nvSpPr>
      <dsp:spPr>
        <a:xfrm>
          <a:off x="7107" y="2705952"/>
          <a:ext cx="3069717" cy="985335"/>
        </a:xfrm>
        <a:prstGeom prst="rect">
          <a:avLst/>
        </a:prstGeom>
        <a:solidFill>
          <a:srgbClr val="A7ADCC"/>
        </a:solidFill>
        <a:ln w="12700" cap="flat" cmpd="sng" algn="ctr">
          <a:solidFill>
            <a:srgbClr val="A7AD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bg1"/>
              </a:solidFill>
            </a:rPr>
            <a:t>Biosinteza</a:t>
          </a:r>
        </a:p>
      </dsp:txBody>
      <dsp:txXfrm>
        <a:off x="7107" y="2705952"/>
        <a:ext cx="2161772" cy="985335"/>
      </dsp:txXfrm>
    </dsp:sp>
    <dsp:sp modelId="{3BDB5FD4-B919-4F35-B68C-F9B62CDD4D2F}">
      <dsp:nvSpPr>
        <dsp:cNvPr id="0" name=""/>
        <dsp:cNvSpPr/>
      </dsp:nvSpPr>
      <dsp:spPr>
        <a:xfrm>
          <a:off x="2255717" y="2862463"/>
          <a:ext cx="1074401" cy="10744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144C5-31BF-422C-92B0-C67010D4E853}">
      <dsp:nvSpPr>
        <dsp:cNvPr id="0" name=""/>
        <dsp:cNvSpPr/>
      </dsp:nvSpPr>
      <dsp:spPr>
        <a:xfrm>
          <a:off x="3596294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77D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72656-D0B0-4925-9CDB-C98949BE8AD0}">
      <dsp:nvSpPr>
        <dsp:cNvPr id="0" name=""/>
        <dsp:cNvSpPr/>
      </dsp:nvSpPr>
      <dsp:spPr>
        <a:xfrm>
          <a:off x="3596294" y="2705952"/>
          <a:ext cx="3069717" cy="985335"/>
        </a:xfrm>
        <a:prstGeom prst="rect">
          <a:avLst/>
        </a:prstGeom>
        <a:solidFill>
          <a:srgbClr val="AF91BA"/>
        </a:solidFill>
        <a:ln w="12700" cap="flat" cmpd="sng" algn="ctr">
          <a:solidFill>
            <a:srgbClr val="AF91B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Regulacija</a:t>
          </a:r>
        </a:p>
      </dsp:txBody>
      <dsp:txXfrm>
        <a:off x="3596294" y="2705952"/>
        <a:ext cx="2161772" cy="985335"/>
      </dsp:txXfrm>
    </dsp:sp>
    <dsp:sp modelId="{7005CF7D-FD2D-4D4D-B816-F27F45A457D6}">
      <dsp:nvSpPr>
        <dsp:cNvPr id="0" name=""/>
        <dsp:cNvSpPr/>
      </dsp:nvSpPr>
      <dsp:spPr>
        <a:xfrm>
          <a:off x="5844904" y="2862463"/>
          <a:ext cx="1074401" cy="10744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FA73C-75A7-45B5-86B9-0E7841E9D243}">
      <dsp:nvSpPr>
        <dsp:cNvPr id="0" name=""/>
        <dsp:cNvSpPr/>
      </dsp:nvSpPr>
      <dsp:spPr>
        <a:xfrm>
          <a:off x="7185481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EB2E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1F54F-0B44-4B80-95B9-0D0F00F9C87A}">
      <dsp:nvSpPr>
        <dsp:cNvPr id="0" name=""/>
        <dsp:cNvSpPr/>
      </dsp:nvSpPr>
      <dsp:spPr>
        <a:xfrm>
          <a:off x="7185481" y="2705952"/>
          <a:ext cx="3069717" cy="985335"/>
        </a:xfrm>
        <a:prstGeom prst="rect">
          <a:avLst/>
        </a:prstGeom>
        <a:solidFill>
          <a:srgbClr val="EEB2EF"/>
        </a:solidFill>
        <a:ln w="12700" cap="flat" cmpd="sng" algn="ctr">
          <a:solidFill>
            <a:srgbClr val="EEB2E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Prekursori kratkih fragmenata tRNA</a:t>
          </a:r>
        </a:p>
      </dsp:txBody>
      <dsp:txXfrm>
        <a:off x="7185481" y="2705952"/>
        <a:ext cx="2161772" cy="985335"/>
      </dsp:txXfrm>
    </dsp:sp>
    <dsp:sp modelId="{4CED9D43-5708-4150-8198-E56C1DAE32D6}">
      <dsp:nvSpPr>
        <dsp:cNvPr id="0" name=""/>
        <dsp:cNvSpPr/>
      </dsp:nvSpPr>
      <dsp:spPr>
        <a:xfrm>
          <a:off x="9434091" y="2862463"/>
          <a:ext cx="1074401" cy="10744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7EE44-8A09-484A-8A36-DE3D3027758D}">
      <dsp:nvSpPr>
        <dsp:cNvPr id="0" name=""/>
        <dsp:cNvSpPr/>
      </dsp:nvSpPr>
      <dsp:spPr>
        <a:xfrm>
          <a:off x="4749194" y="2150910"/>
          <a:ext cx="1259063" cy="1259063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</dsp:txBody>
      <dsp:txXfrm>
        <a:off x="4933580" y="2335296"/>
        <a:ext cx="890291" cy="890291"/>
      </dsp:txXfrm>
    </dsp:sp>
    <dsp:sp modelId="{287E0419-3517-47DF-B456-4E7AAFFD9CCC}">
      <dsp:nvSpPr>
        <dsp:cNvPr id="0" name=""/>
        <dsp:cNvSpPr/>
      </dsp:nvSpPr>
      <dsp:spPr>
        <a:xfrm rot="16200000">
          <a:off x="5192571" y="1558399"/>
          <a:ext cx="372309" cy="503625"/>
        </a:xfrm>
        <a:prstGeom prst="rightArrow">
          <a:avLst>
            <a:gd name="adj1" fmla="val 60000"/>
            <a:gd name="adj2" fmla="val 50000"/>
          </a:avLst>
        </a:prstGeom>
        <a:solidFill>
          <a:srgbClr val="AF91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5248418" y="1714971"/>
        <a:ext cx="260616" cy="302175"/>
      </dsp:txXfrm>
    </dsp:sp>
    <dsp:sp modelId="{B4BBF74E-CA56-40BD-BACE-FA22AD290D38}">
      <dsp:nvSpPr>
        <dsp:cNvPr id="0" name=""/>
        <dsp:cNvSpPr/>
      </dsp:nvSpPr>
      <dsp:spPr>
        <a:xfrm>
          <a:off x="4638100" y="-32811"/>
          <a:ext cx="1481250" cy="1481250"/>
        </a:xfrm>
        <a:prstGeom prst="ellipse">
          <a:avLst/>
        </a:prstGeom>
        <a:solidFill>
          <a:srgbClr val="AF91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</a:rPr>
            <a:t>Regulacija translacije proteina</a:t>
          </a:r>
        </a:p>
      </dsp:txBody>
      <dsp:txXfrm>
        <a:off x="4855024" y="184113"/>
        <a:ext cx="1047402" cy="1047402"/>
      </dsp:txXfrm>
    </dsp:sp>
    <dsp:sp modelId="{9FCE1C7C-F2CD-467D-B14E-E3B91EEBB479}">
      <dsp:nvSpPr>
        <dsp:cNvPr id="0" name=""/>
        <dsp:cNvSpPr/>
      </dsp:nvSpPr>
      <dsp:spPr>
        <a:xfrm>
          <a:off x="6162801" y="2528629"/>
          <a:ext cx="372309" cy="503625"/>
        </a:xfrm>
        <a:prstGeom prst="rightArrow">
          <a:avLst>
            <a:gd name="adj1" fmla="val 60000"/>
            <a:gd name="adj2" fmla="val 50000"/>
          </a:avLst>
        </a:prstGeom>
        <a:solidFill>
          <a:srgbClr val="A7AD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6162801" y="2629354"/>
        <a:ext cx="260616" cy="302175"/>
      </dsp:txXfrm>
    </dsp:sp>
    <dsp:sp modelId="{2409D589-9B77-4271-888F-56E8EFED785E}">
      <dsp:nvSpPr>
        <dsp:cNvPr id="0" name=""/>
        <dsp:cNvSpPr/>
      </dsp:nvSpPr>
      <dsp:spPr>
        <a:xfrm>
          <a:off x="6710729" y="2039816"/>
          <a:ext cx="1481250" cy="1481250"/>
        </a:xfrm>
        <a:prstGeom prst="ellipse">
          <a:avLst/>
        </a:prstGeom>
        <a:solidFill>
          <a:srgbClr val="A7AD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</a:rPr>
            <a:t>Utišavanje ekspresije gena </a:t>
          </a:r>
        </a:p>
      </dsp:txBody>
      <dsp:txXfrm>
        <a:off x="6927653" y="2256740"/>
        <a:ext cx="1047402" cy="1047402"/>
      </dsp:txXfrm>
    </dsp:sp>
    <dsp:sp modelId="{E4F6E2B8-A881-4A4E-AA9F-B9C9D31A56FF}">
      <dsp:nvSpPr>
        <dsp:cNvPr id="0" name=""/>
        <dsp:cNvSpPr/>
      </dsp:nvSpPr>
      <dsp:spPr>
        <a:xfrm rot="5400000">
          <a:off x="5195359" y="3438067"/>
          <a:ext cx="366733" cy="553987"/>
        </a:xfrm>
        <a:prstGeom prst="rightArrow">
          <a:avLst>
            <a:gd name="adj1" fmla="val 60000"/>
            <a:gd name="adj2" fmla="val 50000"/>
          </a:avLst>
        </a:prstGeom>
        <a:solidFill>
          <a:srgbClr val="EAA2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300" kern="1200"/>
        </a:p>
      </dsp:txBody>
      <dsp:txXfrm>
        <a:off x="5250369" y="3493854"/>
        <a:ext cx="256713" cy="332393"/>
      </dsp:txXfrm>
    </dsp:sp>
    <dsp:sp modelId="{B4BB83AE-1542-4394-923F-76F49FBDB94C}">
      <dsp:nvSpPr>
        <dsp:cNvPr id="0" name=""/>
        <dsp:cNvSpPr/>
      </dsp:nvSpPr>
      <dsp:spPr>
        <a:xfrm>
          <a:off x="4530584" y="4039019"/>
          <a:ext cx="1696283" cy="1628101"/>
        </a:xfrm>
        <a:prstGeom prst="ellipse">
          <a:avLst/>
        </a:prstGeom>
        <a:solidFill>
          <a:srgbClr val="EAA2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bg1"/>
              </a:solidFill>
            </a:rPr>
            <a:t>Međustanična komunikacija</a:t>
          </a:r>
        </a:p>
      </dsp:txBody>
      <dsp:txXfrm>
        <a:off x="4778999" y="4277449"/>
        <a:ext cx="1199453" cy="1151241"/>
      </dsp:txXfrm>
    </dsp:sp>
    <dsp:sp modelId="{27CE49F3-8625-4CE7-A086-7767D3CD0AF4}">
      <dsp:nvSpPr>
        <dsp:cNvPr id="0" name=""/>
        <dsp:cNvSpPr/>
      </dsp:nvSpPr>
      <dsp:spPr>
        <a:xfrm rot="10800000">
          <a:off x="4222340" y="2528629"/>
          <a:ext cx="372309" cy="503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 rot="10800000">
        <a:off x="4334033" y="2629354"/>
        <a:ext cx="260616" cy="302175"/>
      </dsp:txXfrm>
    </dsp:sp>
    <dsp:sp modelId="{14571DE6-A8B9-4B24-A903-7F3EB0BD33F6}">
      <dsp:nvSpPr>
        <dsp:cNvPr id="0" name=""/>
        <dsp:cNvSpPr/>
      </dsp:nvSpPr>
      <dsp:spPr>
        <a:xfrm>
          <a:off x="2565472" y="2039816"/>
          <a:ext cx="1481250" cy="148125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</a:rPr>
            <a:t>Povezanost s bolestima </a:t>
          </a:r>
        </a:p>
      </dsp:txBody>
      <dsp:txXfrm>
        <a:off x="2782396" y="2256740"/>
        <a:ext cx="1047402" cy="1047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82A5A-7364-4E77-8AD0-312C2E0B343E}">
      <dsp:nvSpPr>
        <dsp:cNvPr id="0" name=""/>
        <dsp:cNvSpPr/>
      </dsp:nvSpPr>
      <dsp:spPr>
        <a:xfrm>
          <a:off x="-5210058" y="-798014"/>
          <a:ext cx="6204250" cy="620425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F29FE-559C-46F9-9A9A-A98907762873}">
      <dsp:nvSpPr>
        <dsp:cNvPr id="0" name=""/>
        <dsp:cNvSpPr/>
      </dsp:nvSpPr>
      <dsp:spPr>
        <a:xfrm>
          <a:off x="434827" y="287921"/>
          <a:ext cx="10016990" cy="576212"/>
        </a:xfrm>
        <a:prstGeom prst="rect">
          <a:avLst/>
        </a:prstGeom>
        <a:solidFill>
          <a:srgbClr val="AF91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1"/>
              </a:solidFill>
            </a:rPr>
            <a:t>Molekula tRNA ima jednu glavnu ulogu </a:t>
          </a:r>
          <a:r>
            <a:rPr lang="hr-HR" sz="2000" kern="1200" dirty="0">
              <a:solidFill>
                <a:schemeClr val="bg1"/>
              </a:solidFill>
              <a:sym typeface="Wingdings" panose="05000000000000000000" pitchFamily="2" charset="2"/>
            </a:rPr>
            <a:t> </a:t>
          </a:r>
          <a:r>
            <a:rPr lang="hr-HR" sz="2000" kern="1200" dirty="0">
              <a:solidFill>
                <a:schemeClr val="bg1"/>
              </a:solidFill>
            </a:rPr>
            <a:t>sudjelovanje u sintezi proteina</a:t>
          </a:r>
          <a:br>
            <a:rPr lang="hr-HR" sz="2000" kern="1200" dirty="0">
              <a:solidFill>
                <a:schemeClr val="bg1"/>
              </a:solidFill>
            </a:rPr>
          </a:br>
          <a:r>
            <a:rPr lang="hr-HR" sz="2000" kern="1200" dirty="0">
              <a:solidFill>
                <a:schemeClr val="bg1"/>
              </a:solidFill>
            </a:rPr>
            <a:t>Produkti razgradnje tRNA pokazuju značajnu funkcijsku heterogenost</a:t>
          </a:r>
        </a:p>
      </dsp:txBody>
      <dsp:txXfrm>
        <a:off x="434827" y="287921"/>
        <a:ext cx="10016990" cy="576212"/>
      </dsp:txXfrm>
    </dsp:sp>
    <dsp:sp modelId="{EFCB67B5-D63A-4A44-9AB7-258095B9DF7C}">
      <dsp:nvSpPr>
        <dsp:cNvPr id="0" name=""/>
        <dsp:cNvSpPr/>
      </dsp:nvSpPr>
      <dsp:spPr>
        <a:xfrm>
          <a:off x="74695" y="215895"/>
          <a:ext cx="720265" cy="7202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E1869-4AD9-4243-B298-416F56755ADE}">
      <dsp:nvSpPr>
        <dsp:cNvPr id="0" name=""/>
        <dsp:cNvSpPr/>
      </dsp:nvSpPr>
      <dsp:spPr>
        <a:xfrm>
          <a:off x="847724" y="1151963"/>
          <a:ext cx="9604093" cy="576212"/>
        </a:xfrm>
        <a:prstGeom prst="rect">
          <a:avLst/>
        </a:prstGeom>
        <a:solidFill>
          <a:srgbClr val="B77D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1"/>
              </a:solidFill>
            </a:rPr>
            <a:t>Posttranskripcijske modifikacije utječu na biogenezu tRNA izvedenih fragmenata  </a:t>
          </a:r>
        </a:p>
      </dsp:txBody>
      <dsp:txXfrm>
        <a:off x="847724" y="1151963"/>
        <a:ext cx="9604093" cy="576212"/>
      </dsp:txXfrm>
    </dsp:sp>
    <dsp:sp modelId="{E93CE7E2-3FA5-4071-A06A-26A248FC8F6A}">
      <dsp:nvSpPr>
        <dsp:cNvPr id="0" name=""/>
        <dsp:cNvSpPr/>
      </dsp:nvSpPr>
      <dsp:spPr>
        <a:xfrm>
          <a:off x="487591" y="1079936"/>
          <a:ext cx="720265" cy="720265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l="17000" t="4000" b="5000"/>
          </a:stretch>
        </a:blip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C2233-3CDA-4D20-9B53-F2021C078BF8}">
      <dsp:nvSpPr>
        <dsp:cNvPr id="0" name=""/>
        <dsp:cNvSpPr/>
      </dsp:nvSpPr>
      <dsp:spPr>
        <a:xfrm>
          <a:off x="974450" y="2016004"/>
          <a:ext cx="9477367" cy="576212"/>
        </a:xfrm>
        <a:prstGeom prst="rect">
          <a:avLst/>
        </a:prstGeom>
        <a:solidFill>
          <a:srgbClr val="99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1"/>
              </a:solidFill>
            </a:rPr>
            <a:t>Uloga tRNA izvedenih fragmenata u regulaciji translacije proteina očuvana je u svim domenama života</a:t>
          </a:r>
          <a:endParaRPr lang="hr-HR" sz="2000" kern="1200" dirty="0">
            <a:solidFill>
              <a:schemeClr val="tx1"/>
            </a:solidFill>
          </a:endParaRPr>
        </a:p>
      </dsp:txBody>
      <dsp:txXfrm>
        <a:off x="974450" y="2016004"/>
        <a:ext cx="9477367" cy="576212"/>
      </dsp:txXfrm>
    </dsp:sp>
    <dsp:sp modelId="{24794773-BA31-4EAF-B84E-A740BE93C2A0}">
      <dsp:nvSpPr>
        <dsp:cNvPr id="0" name=""/>
        <dsp:cNvSpPr/>
      </dsp:nvSpPr>
      <dsp:spPr>
        <a:xfrm>
          <a:off x="614317" y="1943978"/>
          <a:ext cx="720265" cy="7202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7D798-AA33-4D34-B38F-8BF81DC66A8D}">
      <dsp:nvSpPr>
        <dsp:cNvPr id="0" name=""/>
        <dsp:cNvSpPr/>
      </dsp:nvSpPr>
      <dsp:spPr>
        <a:xfrm>
          <a:off x="847724" y="2880046"/>
          <a:ext cx="9604093" cy="576212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1"/>
              </a:solidFill>
            </a:rPr>
            <a:t>Regulacija sinteze proteina se može vršiti na razini utišavanja ekspresije gena i na razini same translacije na ribosomu </a:t>
          </a:r>
        </a:p>
      </dsp:txBody>
      <dsp:txXfrm>
        <a:off x="847724" y="2880046"/>
        <a:ext cx="9604093" cy="576212"/>
      </dsp:txXfrm>
    </dsp:sp>
    <dsp:sp modelId="{E3874061-00FB-4A11-939A-030B8DC79E1D}">
      <dsp:nvSpPr>
        <dsp:cNvPr id="0" name=""/>
        <dsp:cNvSpPr/>
      </dsp:nvSpPr>
      <dsp:spPr>
        <a:xfrm>
          <a:off x="487591" y="2808020"/>
          <a:ext cx="720265" cy="7202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80213-C85E-43F1-9597-5FD722D26B57}">
      <dsp:nvSpPr>
        <dsp:cNvPr id="0" name=""/>
        <dsp:cNvSpPr/>
      </dsp:nvSpPr>
      <dsp:spPr>
        <a:xfrm>
          <a:off x="434827" y="3744088"/>
          <a:ext cx="10016990" cy="576212"/>
        </a:xfrm>
        <a:prstGeom prst="rect">
          <a:avLst/>
        </a:prstGeom>
        <a:solidFill>
          <a:srgbClr val="EAA2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1"/>
              </a:solidFill>
            </a:rPr>
            <a:t>Bolje razumijevanje biogeneze i funkcije tRNA izvedenih fragmenata omogućit će povećanje terapeutskog potencijala ovih molekula</a:t>
          </a:r>
        </a:p>
      </dsp:txBody>
      <dsp:txXfrm>
        <a:off x="434827" y="3744088"/>
        <a:ext cx="10016990" cy="576212"/>
      </dsp:txXfrm>
    </dsp:sp>
    <dsp:sp modelId="{6E7547F0-80D8-4D90-8829-73D4FBF605B8}">
      <dsp:nvSpPr>
        <dsp:cNvPr id="0" name=""/>
        <dsp:cNvSpPr/>
      </dsp:nvSpPr>
      <dsp:spPr>
        <a:xfrm>
          <a:off x="74695" y="3672061"/>
          <a:ext cx="720265" cy="7202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83C65-83F7-4B89-9809-FB3D4E03593D}" type="datetimeFigureOut">
              <a:rPr lang="hr-HR" smtClean="0"/>
              <a:t>9.4.2024.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82BA7-C693-425E-9B87-48CF3BFCF4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694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862805-2A46-49AB-A847-8CCD95949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4382962-6AB6-494F-9BA9-0A0746786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86C1F0-1D51-40AA-AC65-8C3FF5E6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ACFE-CAD5-441C-951F-271A2D325035}" type="datetime1">
              <a:rPr lang="hr-HR" smtClean="0"/>
              <a:t>9.4.2024.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7CBB61-1CBD-40BF-863F-35CEC331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7AE8F2-B84D-4A66-B1B1-4A9A175E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484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E30D79-3115-41C2-BC6C-B7A09A3B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4EF5163-A799-47E2-B5F1-A204038BF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23170A-CC5F-4163-A50B-C948A1B4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3CE7-A791-416D-A959-7AB8C2E7A085}" type="datetime1">
              <a:rPr lang="hr-HR" smtClean="0"/>
              <a:t>9.4.2024.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CC441C-4682-492F-9840-4C38A310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078759-09AF-4B5B-87EE-A2109321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067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E67317A-33FF-49B9-AADB-B897135B9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54638FB-11D0-44B1-BD96-1B1155FA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A65C95-788D-4625-AD58-960AC71C0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9AB9-BD53-47B0-AD33-93EF80E37765}" type="datetime1">
              <a:rPr lang="hr-HR" smtClean="0"/>
              <a:t>9.4.2024.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F000B5-F836-48EF-AC54-A6FB3990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E8059B5-F0C1-4281-86E8-5038DF47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85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CE43F-1AC9-4A3D-827C-C1A73698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C30853-EF4B-4B99-A74D-FE33D6BE3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9CD82E4-174E-4DE0-9C77-65115FAB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67D7-A532-4C2B-816C-FEC1DA9518B6}" type="datetime1">
              <a:rPr lang="hr-HR" smtClean="0"/>
              <a:t>9.4.2024.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2502C41-26BF-4E9C-8B64-1180D2AF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DEB357-966F-458D-BFCE-B25EB898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451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86912-2B8D-4076-AEF3-15533BEF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9892D82-5A33-499E-A377-27736F4C9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3BF61D-19D4-4BD1-A44F-AE263389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244B-C93D-4724-83A0-A393977EB31A}" type="datetime1">
              <a:rPr lang="hr-HR" smtClean="0"/>
              <a:t>9.4.2024.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507C94-55A3-45AA-B1D8-965E311C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BD2EFB-2EE9-458B-AB8E-74286079A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772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DFFC17-27DB-404B-83A2-755E4EF1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774E36-7068-47FD-B3E3-EBDEAA193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07A8033-A02F-4CF5-AC2D-B5C97264E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CFFB2BC-CE0C-40F8-9568-A5E96D28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22AA-0913-45B8-B75F-4A1B5C3C7240}" type="datetime1">
              <a:rPr lang="hr-HR" smtClean="0"/>
              <a:t>9.4.2024.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E68AAD9-EC1A-42EB-B72D-7981D024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B2262F6-1062-411F-9380-958F532F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380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229BD8-CB2C-4851-A529-F615F57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A96B1A6-1B6E-4119-9E01-B5C863F53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B5B9A87-AE09-49AD-9FF7-E02AAE28A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CFE8D59-7137-4FDF-981C-8ED229664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BF3925B-4862-4A1A-A023-2DF520605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FC55FCF-E490-42B3-B9B2-48B1FFB2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7154-A541-4D2B-AC88-3A1CA2DFB41B}" type="datetime1">
              <a:rPr lang="hr-HR" smtClean="0"/>
              <a:t>9.4.2024.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F9DA7DD-AF59-40E9-B71B-5CB36BF1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AC01FAE-1515-4394-BA71-9049F901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061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1BFD4C-EDD0-4E56-BE49-7194F55B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5F6C792-BAAF-48A7-9486-482CFD78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7D89-F8FD-4E43-A5F8-034BA7BB79E6}" type="datetime1">
              <a:rPr lang="hr-HR" smtClean="0"/>
              <a:t>9.4.2024.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799714D-3AC4-4E66-B705-F236C46F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4074C70-ED8D-4EBF-9B6B-BE7E086B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49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95F340F-9C1E-4D97-859B-1D51272D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6BD3-3245-4AE7-B14D-0B584DC0DE12}" type="datetime1">
              <a:rPr lang="hr-HR" smtClean="0"/>
              <a:t>9.4.2024.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4A64021-B316-441C-8D17-EB512CAC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D6BAC63-B922-42F9-BC93-5E790018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271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7D8EF3-F598-4CB7-AB6E-99F64918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5E0D2F-1A80-4F97-99FC-4CB1B015B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5380EB9-77E2-4641-96B3-8BCE4EE54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6A9DFD1-066C-4C4F-85D7-597DD297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78BE-2FF8-4FCF-9DA4-BCC095D54DF3}" type="datetime1">
              <a:rPr lang="hr-HR" smtClean="0"/>
              <a:t>9.4.2024.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FE79DB-ADC6-4AA1-AE21-E3BD3607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E69CB7C-A63D-4FD5-9B50-FC1B4A23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544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2EF8DF-5BD0-46C2-AE3B-B7C07BAB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D3B3756-60ED-42B0-8015-58BB43B0B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B3DF90C-6DEA-4FE1-BFF3-E885A15BF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6588417-46BF-4304-8E0D-63EBB3EA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9BB36-71A4-4364-98D3-B3CD5A7EE092}" type="datetime1">
              <a:rPr lang="hr-HR" smtClean="0"/>
              <a:t>9.4.2024.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4A3A96F-C721-4AF9-9A11-730AACA1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EEA41BC-AA06-42F3-9640-9C9E7F04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625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90688B9-B15C-4431-B971-47529E08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93CCB0-24FE-44C8-8906-095A760BD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60B7481-547C-43C0-8215-B12D57A07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AEAD0-CC5D-4BB0-995B-B5405A726C3A}" type="datetime1">
              <a:rPr lang="hr-HR" smtClean="0"/>
              <a:t>9.4.2024.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C5C84EA-F8E8-48E9-8770-9F3503E5C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5C00E0-40EA-459E-9319-A4FAE21B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83740-97D6-42B6-9B71-2DA0A7E5C7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99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966231-FFBA-4D9B-9071-17DD0E00C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507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dirty="0"/>
              <a:t>Fragmenti tRNA: nasumični produkti razgradnje ili regulatorne molekule?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647C41E-BC32-451E-AD3F-F49B9E30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1307"/>
            <a:ext cx="9316278" cy="25867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hr-HR" sz="1800" b="1" dirty="0">
                <a:latin typeface="+mj-lt"/>
              </a:rPr>
              <a:t>Kemijski seminar I</a:t>
            </a:r>
            <a:br>
              <a:rPr lang="hr-HR" sz="1800" b="1" dirty="0">
                <a:latin typeface="+mj-lt"/>
              </a:rPr>
            </a:br>
            <a:r>
              <a:rPr lang="hr-HR" sz="1800" b="1" dirty="0">
                <a:latin typeface="+mj-lt"/>
              </a:rPr>
              <a:t>Poslijediplomski sveučilišni studij kemije, smjer Biokemija</a:t>
            </a:r>
          </a:p>
          <a:p>
            <a:endParaRPr lang="hr-HR" sz="1800" b="1" dirty="0">
              <a:latin typeface="+mj-lt"/>
            </a:endParaRPr>
          </a:p>
          <a:p>
            <a:r>
              <a:rPr lang="hr-HR" sz="3100" b="1" dirty="0">
                <a:latin typeface="+mj-lt"/>
              </a:rPr>
              <a:t>Petra Kozulić </a:t>
            </a:r>
          </a:p>
          <a:p>
            <a:endParaRPr lang="hr-HR" b="1" dirty="0">
              <a:latin typeface="+mj-lt"/>
            </a:endParaRPr>
          </a:p>
          <a:p>
            <a:r>
              <a:rPr lang="hr-HR" sz="1800" b="1" dirty="0">
                <a:latin typeface="+mj-lt"/>
              </a:rPr>
              <a:t>Izrađen prema: </a:t>
            </a:r>
            <a:r>
              <a:rPr lang="hr-HR" sz="1800" b="1" dirty="0">
                <a:effectLst/>
                <a:latin typeface="+mj-lt"/>
                <a:ea typeface="Times New Roman" panose="02020603050405020304" pitchFamily="18" charset="0"/>
              </a:rPr>
              <a:t>Z. Su, B. Wilson, P. Kumar, A. </a:t>
            </a:r>
            <a:r>
              <a:rPr lang="hr-HR" sz="1800" b="1" dirty="0" err="1">
                <a:effectLst/>
                <a:latin typeface="+mj-lt"/>
                <a:ea typeface="Times New Roman" panose="02020603050405020304" pitchFamily="18" charset="0"/>
              </a:rPr>
              <a:t>Dutta</a:t>
            </a:r>
            <a:r>
              <a:rPr lang="hr-HR" sz="1800" b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hr-HR" sz="1800" b="1" i="1" dirty="0">
                <a:effectLst/>
                <a:latin typeface="+mj-lt"/>
                <a:ea typeface="Times New Roman" panose="02020603050405020304" pitchFamily="18" charset="0"/>
              </a:rPr>
              <a:t>Annu. </a:t>
            </a:r>
            <a:r>
              <a:rPr lang="hr-HR" sz="1800" b="1" i="1" dirty="0" err="1">
                <a:effectLst/>
                <a:latin typeface="+mj-lt"/>
                <a:ea typeface="Times New Roman" panose="02020603050405020304" pitchFamily="18" charset="0"/>
              </a:rPr>
              <a:t>Rev</a:t>
            </a:r>
            <a:r>
              <a:rPr lang="hr-HR" sz="1800" b="1" i="1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hr-HR" sz="1800" b="1" i="1" dirty="0" err="1">
                <a:effectLst/>
                <a:latin typeface="+mj-lt"/>
                <a:ea typeface="Times New Roman" panose="02020603050405020304" pitchFamily="18" charset="0"/>
              </a:rPr>
              <a:t>Genet</a:t>
            </a:r>
            <a:r>
              <a:rPr lang="hr-HR" sz="1800" b="1" i="1" dirty="0">
                <a:effectLst/>
                <a:latin typeface="+mj-lt"/>
                <a:ea typeface="Times New Roman" panose="02020603050405020304" pitchFamily="18" charset="0"/>
              </a:rPr>
              <a:t>.,</a:t>
            </a:r>
            <a:r>
              <a:rPr lang="hr-HR" sz="1800" b="1" dirty="0">
                <a:effectLst/>
                <a:latin typeface="+mj-lt"/>
                <a:ea typeface="Times New Roman" panose="02020603050405020304" pitchFamily="18" charset="0"/>
              </a:rPr>
              <a:t> 2020, 54, 47-69.</a:t>
            </a: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40CF337-D1AA-B955-3C3B-21FC78ED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778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923604-B11A-4FCB-AA57-B28917AF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Regulacija translacije proteina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335497-C2D5-4CE3-8B56-D88B3DC6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7"/>
            <a:ext cx="10615863" cy="4587997"/>
          </a:xfrm>
        </p:spPr>
        <p:txBody>
          <a:bodyPr>
            <a:normAutofit/>
          </a:bodyPr>
          <a:lstStyle/>
          <a:p>
            <a:r>
              <a:rPr lang="hr-HR" sz="2000" dirty="0"/>
              <a:t>tRNA izvedeni fragmenti RNA mogu suzbijati translaciju proteina 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F9067456-3CB2-4B37-8688-C978DAFA6DD2}"/>
              </a:ext>
            </a:extLst>
          </p:cNvPr>
          <p:cNvCxnSpPr/>
          <p:nvPr/>
        </p:nvCxnSpPr>
        <p:spPr>
          <a:xfrm flipH="1">
            <a:off x="4386470" y="2080591"/>
            <a:ext cx="1099930" cy="940905"/>
          </a:xfrm>
          <a:prstGeom prst="straightConnector1">
            <a:avLst/>
          </a:prstGeom>
          <a:ln w="28575">
            <a:solidFill>
              <a:srgbClr val="AF91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A83E3177-E51D-43F1-A4CB-924ACDE56844}"/>
              </a:ext>
            </a:extLst>
          </p:cNvPr>
          <p:cNvCxnSpPr>
            <a:cxnSpLocks/>
          </p:cNvCxnSpPr>
          <p:nvPr/>
        </p:nvCxnSpPr>
        <p:spPr>
          <a:xfrm>
            <a:off x="6586330" y="2075346"/>
            <a:ext cx="1099931" cy="940905"/>
          </a:xfrm>
          <a:prstGeom prst="straightConnector1">
            <a:avLst/>
          </a:prstGeom>
          <a:ln w="28575">
            <a:solidFill>
              <a:srgbClr val="AF91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2712BD8-574D-4712-ACBB-6274E2083BD4}"/>
              </a:ext>
            </a:extLst>
          </p:cNvPr>
          <p:cNvSpPr txBox="1"/>
          <p:nvPr/>
        </p:nvSpPr>
        <p:spPr>
          <a:xfrm>
            <a:off x="6705602" y="3016251"/>
            <a:ext cx="5121440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ym typeface="Wingdings" panose="05000000000000000000" pitchFamily="2" charset="2"/>
              </a:rPr>
              <a:t>Kvaščevi</a:t>
            </a:r>
            <a:r>
              <a:rPr lang="hr-HR" sz="1600" dirty="0">
                <a:sym typeface="Wingdings" panose="05000000000000000000" pitchFamily="2" charset="2"/>
              </a:rPr>
              <a:t> tRF-3 i tRF-5 se vežu na male podjedinice ribosoma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ym typeface="Wingdings" panose="05000000000000000000" pitchFamily="2" charset="2"/>
              </a:rPr>
              <a:t>Utjecaj na </a:t>
            </a:r>
            <a:r>
              <a:rPr lang="hr-HR" sz="1600" dirty="0" err="1">
                <a:sym typeface="Wingdings" panose="05000000000000000000" pitchFamily="2" charset="2"/>
              </a:rPr>
              <a:t>aminoacilaciju</a:t>
            </a:r>
            <a:r>
              <a:rPr lang="hr-HR" sz="1600" dirty="0">
                <a:sym typeface="Wingdings" panose="05000000000000000000" pitchFamily="2" charset="2"/>
              </a:rPr>
              <a:t> roditeljske tRNA i globalnu </a:t>
            </a:r>
            <a:r>
              <a:rPr lang="hr-HR" sz="1600" dirty="0" err="1">
                <a:sym typeface="Wingdings" panose="05000000000000000000" pitchFamily="2" charset="2"/>
              </a:rPr>
              <a:t>aminoacilaciju</a:t>
            </a:r>
            <a:endParaRPr lang="hr-HR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ym typeface="Wingdings" panose="05000000000000000000" pitchFamily="2" charset="2"/>
              </a:rPr>
              <a:t>Vezanje određenih tRF-3 i tRF-5 na pripadne </a:t>
            </a:r>
            <a:r>
              <a:rPr lang="hr-HR" sz="1600" dirty="0" err="1">
                <a:sym typeface="Wingdings" panose="05000000000000000000" pitchFamily="2" charset="2"/>
              </a:rPr>
              <a:t>aminoacil-tRNA-sintetaze</a:t>
            </a:r>
            <a:r>
              <a:rPr lang="hr-HR" sz="1400" dirty="0">
                <a:solidFill>
                  <a:srgbClr val="CC99FF"/>
                </a:solidFill>
                <a:sym typeface="Wingdings" panose="05000000000000000000" pitchFamily="2" charset="2"/>
              </a:rPr>
              <a:t> </a:t>
            </a:r>
            <a:r>
              <a:rPr lang="hr-HR" sz="1600" dirty="0">
                <a:sym typeface="Wingdings" panose="05000000000000000000" pitchFamily="2" charset="2"/>
              </a:rPr>
              <a:t> stvaranje </a:t>
            </a:r>
            <a:r>
              <a:rPr lang="hr-HR" sz="1600" dirty="0" err="1">
                <a:sym typeface="Wingdings" panose="05000000000000000000" pitchFamily="2" charset="2"/>
              </a:rPr>
              <a:t>ribonukleoproteinskih</a:t>
            </a:r>
            <a:r>
              <a:rPr lang="hr-HR" sz="1600" dirty="0">
                <a:sym typeface="Wingdings" panose="05000000000000000000" pitchFamily="2" charset="2"/>
              </a:rPr>
              <a:t> kompleksa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97EF09B-B000-4363-8F17-D90DC6504206}"/>
              </a:ext>
            </a:extLst>
          </p:cNvPr>
          <p:cNvSpPr txBox="1"/>
          <p:nvPr/>
        </p:nvSpPr>
        <p:spPr>
          <a:xfrm>
            <a:off x="613611" y="3016252"/>
            <a:ext cx="5257799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Kod </a:t>
            </a:r>
            <a:r>
              <a:rPr lang="hr-HR" sz="1600" dirty="0" err="1"/>
              <a:t>arheje</a:t>
            </a:r>
            <a:r>
              <a:rPr lang="hr-HR" sz="1600" dirty="0"/>
              <a:t> </a:t>
            </a:r>
            <a:r>
              <a:rPr lang="hr-HR" sz="1600" i="1" dirty="0" err="1"/>
              <a:t>Haloferax</a:t>
            </a:r>
            <a:r>
              <a:rPr lang="hr-HR" sz="1600" i="1" dirty="0"/>
              <a:t> </a:t>
            </a:r>
            <a:r>
              <a:rPr lang="hr-HR" sz="1600" i="1" dirty="0" err="1"/>
              <a:t>volcanii</a:t>
            </a:r>
            <a:r>
              <a:rPr lang="hr-HR" sz="1600" dirty="0"/>
              <a:t> tRF-5</a:t>
            </a:r>
            <a:r>
              <a:rPr lang="hr-HR" sz="1600" baseline="30000" dirty="0"/>
              <a:t>Val</a:t>
            </a:r>
            <a:r>
              <a:rPr lang="hr-HR" sz="1600" dirty="0"/>
              <a:t> fragment se veže na ribosom u alkalnim uvjetima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ym typeface="Wingdings" panose="05000000000000000000" pitchFamily="2" charset="2"/>
              </a:rPr>
              <a:t>Vezanje na ribosom dovodi do suzbijanja translacije proteina </a:t>
            </a:r>
            <a:r>
              <a:rPr lang="hr-HR" sz="1200" dirty="0">
                <a:solidFill>
                  <a:srgbClr val="AF91BA"/>
                </a:solidFill>
                <a:sym typeface="Wingdings" panose="05000000000000000000" pitchFamily="2" charset="2"/>
              </a:rPr>
              <a:t> </a:t>
            </a:r>
            <a:r>
              <a:rPr lang="hr-HR" sz="1600" dirty="0">
                <a:sym typeface="Wingdings" panose="05000000000000000000" pitchFamily="2" charset="2"/>
              </a:rPr>
              <a:t>udio globalne translacije manji za 45%</a:t>
            </a:r>
          </a:p>
          <a:p>
            <a:endParaRPr lang="hr-HR" dirty="0">
              <a:solidFill>
                <a:srgbClr val="AF91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Inhibicija </a:t>
            </a:r>
            <a:r>
              <a:rPr lang="hr-HR" sz="1600" dirty="0" err="1"/>
              <a:t>peptidil-transferaze</a:t>
            </a:r>
            <a:r>
              <a:rPr lang="hr-HR" sz="1600" dirty="0"/>
              <a:t> </a:t>
            </a:r>
            <a:r>
              <a:rPr lang="hr-HR" sz="1200" dirty="0">
                <a:solidFill>
                  <a:srgbClr val="AF91BA"/>
                </a:solidFill>
                <a:sym typeface="Wingdings" panose="05000000000000000000" pitchFamily="2" charset="2"/>
              </a:rPr>
              <a:t></a:t>
            </a:r>
            <a:r>
              <a:rPr lang="hr-HR" sz="1600" dirty="0">
                <a:sym typeface="Wingdings" panose="05000000000000000000" pitchFamily="2" charset="2"/>
              </a:rPr>
              <a:t> suzbijanje nastanka peptidne veze za oko 60%</a:t>
            </a:r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tRF-5</a:t>
            </a:r>
            <a:r>
              <a:rPr lang="hr-HR" sz="1600" baseline="30000" dirty="0"/>
              <a:t>Val</a:t>
            </a:r>
            <a:r>
              <a:rPr lang="hr-HR" sz="1600" dirty="0"/>
              <a:t> ima isti utjecaj na sintezu proteina kod kvasca i bakterije </a:t>
            </a:r>
            <a:r>
              <a:rPr lang="hr-HR" sz="1600" i="1" dirty="0"/>
              <a:t>Escherichia </a:t>
            </a:r>
            <a:r>
              <a:rPr lang="hr-HR" sz="1600" i="1" dirty="0" err="1"/>
              <a:t>coli</a:t>
            </a:r>
            <a:endParaRPr lang="hr-HR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23" name="Rezervirano mjesto broja slajda 22">
            <a:extLst>
              <a:ext uri="{FF2B5EF4-FFF2-40B4-BE49-F238E27FC236}">
                <a16:creationId xmlns:a16="http://schemas.microsoft.com/office/drawing/2014/main" id="{3E8D928E-4C54-CEB3-BA8E-BAE6E97D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10</a:t>
            </a:fld>
            <a:endParaRPr lang="hr-HR" dirty="0"/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45019724-14B6-57E6-4E33-6CE0971BBD4E}"/>
              </a:ext>
            </a:extLst>
          </p:cNvPr>
          <p:cNvSpPr txBox="1"/>
          <p:nvPr/>
        </p:nvSpPr>
        <p:spPr>
          <a:xfrm>
            <a:off x="230588" y="6356350"/>
            <a:ext cx="76571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effectLst/>
                <a:ea typeface="Times New Roman" panose="02020603050405020304" pitchFamily="18" charset="0"/>
              </a:rPr>
              <a:t>A.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Sobala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G.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Hutvagner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RNA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Biol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.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2013, </a:t>
            </a:r>
            <a:r>
              <a:rPr lang="hr-HR" sz="800" b="1" dirty="0">
                <a:effectLst/>
                <a:ea typeface="Times New Roman" panose="02020603050405020304" pitchFamily="18" charset="0"/>
              </a:rPr>
              <a:t>10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553–563.</a:t>
            </a:r>
          </a:p>
          <a:p>
            <a:r>
              <a:rPr lang="hr-HR" sz="800" dirty="0"/>
              <a:t>A. M. </a:t>
            </a:r>
            <a:r>
              <a:rPr lang="hr-HR" sz="800" dirty="0" err="1"/>
              <a:t>Mleczko</a:t>
            </a:r>
            <a:r>
              <a:rPr lang="hr-HR" sz="800" dirty="0"/>
              <a:t>, P. </a:t>
            </a:r>
            <a:r>
              <a:rPr lang="hr-HR" sz="800" dirty="0" err="1"/>
              <a:t>Celichowski</a:t>
            </a:r>
            <a:r>
              <a:rPr lang="hr-HR" sz="800" dirty="0"/>
              <a:t> </a:t>
            </a:r>
            <a:r>
              <a:rPr lang="hr-HR" sz="800" dirty="0" err="1"/>
              <a:t>and</a:t>
            </a:r>
            <a:r>
              <a:rPr lang="hr-HR" sz="800" dirty="0"/>
              <a:t> K. </a:t>
            </a:r>
            <a:r>
              <a:rPr lang="hr-HR" sz="800" dirty="0" err="1"/>
              <a:t>Bąkowska-Żywicka</a:t>
            </a:r>
            <a:r>
              <a:rPr lang="hr-HR" sz="800" dirty="0"/>
              <a:t>, </a:t>
            </a:r>
            <a:r>
              <a:rPr lang="hr-HR" sz="800" i="1" dirty="0" err="1"/>
              <a:t>Biochim</a:t>
            </a:r>
            <a:r>
              <a:rPr lang="hr-HR" sz="800" i="1" dirty="0"/>
              <a:t>. </a:t>
            </a:r>
            <a:r>
              <a:rPr lang="hr-HR" sz="800" i="1" dirty="0" err="1"/>
              <a:t>Biophys</a:t>
            </a:r>
            <a:r>
              <a:rPr lang="hr-HR" sz="800" i="1" dirty="0"/>
              <a:t>. Acta - Gene </a:t>
            </a:r>
            <a:r>
              <a:rPr lang="hr-HR" sz="800" i="1" dirty="0" err="1"/>
              <a:t>Regul</a:t>
            </a:r>
            <a:r>
              <a:rPr lang="hr-HR" sz="800" i="1" dirty="0"/>
              <a:t>. </a:t>
            </a:r>
            <a:r>
              <a:rPr lang="hr-HR" sz="800" i="1" dirty="0" err="1"/>
              <a:t>Mech</a:t>
            </a:r>
            <a:r>
              <a:rPr lang="hr-HR" sz="800" i="1" dirty="0"/>
              <a:t>.</a:t>
            </a:r>
            <a:r>
              <a:rPr lang="hr-HR" sz="800" dirty="0"/>
              <a:t>, 2018, </a:t>
            </a:r>
            <a:r>
              <a:rPr lang="hr-HR" sz="800" b="1" dirty="0"/>
              <a:t>1861</a:t>
            </a:r>
            <a:r>
              <a:rPr lang="hr-HR" sz="800" dirty="0"/>
              <a:t>, 647–656.</a:t>
            </a:r>
            <a:endParaRPr lang="hr-HR" sz="100" dirty="0">
              <a:effectLst/>
              <a:ea typeface="Times New Roman" panose="02020603050405020304" pitchFamily="18" charset="0"/>
            </a:endParaRPr>
          </a:p>
          <a:p>
            <a:r>
              <a:rPr lang="hr-HR" sz="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61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838D35-3031-41CE-930F-6128E142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80"/>
            <a:ext cx="10515600" cy="1325563"/>
          </a:xfrm>
        </p:spPr>
        <p:txBody>
          <a:bodyPr/>
          <a:lstStyle/>
          <a:p>
            <a:r>
              <a:rPr lang="hr-HR" dirty="0"/>
              <a:t>Utišavanje ekspresije gena 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1895499-A46B-A01A-4098-28CA40555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886" y="1005704"/>
            <a:ext cx="10295214" cy="92276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b="0" dirty="0"/>
              <a:t>Oponašanje funkcije </a:t>
            </a:r>
            <a:r>
              <a:rPr lang="hr-HR" sz="1600" b="0" dirty="0" err="1"/>
              <a:t>mikroRNA</a:t>
            </a:r>
            <a:r>
              <a:rPr lang="hr-HR" sz="1600" b="0" dirty="0"/>
              <a:t> molekula komplementarnim sparivanjem baza s mRNA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b="0" dirty="0"/>
              <a:t>Vezanje na proteine iz obitelji proteina Argonaute (AGO) </a:t>
            </a:r>
            <a:r>
              <a:rPr lang="hr-HR" sz="1200" b="0" dirty="0">
                <a:solidFill>
                  <a:srgbClr val="AF91BA"/>
                </a:solidFill>
                <a:sym typeface="Wingdings" panose="05000000000000000000" pitchFamily="2" charset="2"/>
              </a:rPr>
              <a:t></a:t>
            </a:r>
            <a:r>
              <a:rPr lang="hr-HR" sz="1600" b="0" dirty="0"/>
              <a:t> posrednici u utišavanju gena od strane malih </a:t>
            </a:r>
            <a:r>
              <a:rPr lang="hr-HR" sz="1600" b="0" dirty="0" err="1"/>
              <a:t>nekodirajućih</a:t>
            </a:r>
            <a:r>
              <a:rPr lang="hr-HR" sz="1600" b="0" dirty="0"/>
              <a:t> molekula RNA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0022A3-CA0A-4412-9AE7-395A65E03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1706" y="3848067"/>
            <a:ext cx="5157787" cy="1796580"/>
          </a:xfrm>
          <a:ln>
            <a:solidFill>
              <a:srgbClr val="A7ADCC"/>
            </a:solidFill>
          </a:ln>
        </p:spPr>
        <p:txBody>
          <a:bodyPr>
            <a:normAutofit/>
          </a:bodyPr>
          <a:lstStyle/>
          <a:p>
            <a:r>
              <a:rPr lang="hr-HR" sz="1600" dirty="0"/>
              <a:t>tRF-3</a:t>
            </a:r>
            <a:r>
              <a:rPr lang="hr-HR" sz="1600" baseline="30000" dirty="0"/>
              <a:t>Gly</a:t>
            </a:r>
            <a:r>
              <a:rPr lang="hr-HR" sz="1600" dirty="0"/>
              <a:t> sudjeluje u utišavanju gena za ekspresiju replikacijskog proteina A1 (RPA1) </a:t>
            </a:r>
          </a:p>
          <a:p>
            <a:r>
              <a:rPr lang="hr-HR" sz="1600" dirty="0"/>
              <a:t>tRF-3</a:t>
            </a:r>
            <a:r>
              <a:rPr lang="hr-HR" sz="1600" baseline="30000" dirty="0"/>
              <a:t>Gly </a:t>
            </a:r>
            <a:r>
              <a:rPr lang="hr-HR" sz="1600" dirty="0"/>
              <a:t>prisutan u B-limfocitima</a:t>
            </a:r>
          </a:p>
          <a:p>
            <a:r>
              <a:rPr lang="hr-HR" sz="1600" dirty="0"/>
              <a:t>U staničnim linijama B-limfoma je tRF-3</a:t>
            </a:r>
            <a:r>
              <a:rPr lang="hr-HR" sz="1600" baseline="30000" dirty="0"/>
              <a:t>Gly</a:t>
            </a:r>
            <a:r>
              <a:rPr lang="hr-HR" sz="1600" dirty="0"/>
              <a:t> gotovo odsutan </a:t>
            </a:r>
            <a:r>
              <a:rPr lang="hr-HR" sz="1400" dirty="0">
                <a:solidFill>
                  <a:srgbClr val="CC99FF"/>
                </a:solidFill>
                <a:sym typeface="Wingdings" panose="05000000000000000000" pitchFamily="2" charset="2"/>
              </a:rPr>
              <a:t> </a:t>
            </a:r>
            <a:r>
              <a:rPr lang="hr-HR" sz="1600" dirty="0">
                <a:sym typeface="Wingdings" panose="05000000000000000000" pitchFamily="2" charset="2"/>
              </a:rPr>
              <a:t>pogreške u regulaciji DNA</a:t>
            </a:r>
            <a:endParaRPr lang="hr-HR" sz="1400" dirty="0">
              <a:sym typeface="Wingdings" panose="05000000000000000000" pitchFamily="2" charset="2"/>
            </a:endParaRPr>
          </a:p>
          <a:p>
            <a:r>
              <a:rPr lang="hr-HR" sz="1600" dirty="0"/>
              <a:t>Dizajn potencijalnih terapeutika </a:t>
            </a:r>
          </a:p>
          <a:p>
            <a:pPr marL="0" indent="0">
              <a:buNone/>
            </a:pPr>
            <a:endParaRPr lang="hr-HR" sz="1600" dirty="0"/>
          </a:p>
          <a:p>
            <a:endParaRPr lang="hr-HR" sz="2000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41298311-800F-B3A5-405D-61B88535B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3796" y="3848067"/>
            <a:ext cx="5183188" cy="1796580"/>
          </a:xfrm>
          <a:ln>
            <a:solidFill>
              <a:srgbClr val="A7ADCC"/>
            </a:solidFill>
          </a:ln>
        </p:spPr>
        <p:txBody>
          <a:bodyPr>
            <a:normAutofit/>
          </a:bodyPr>
          <a:lstStyle/>
          <a:p>
            <a:r>
              <a:rPr lang="hr-HR" sz="1600" dirty="0"/>
              <a:t>Prekomjernom ekspresijom roditeljskih tRNA</a:t>
            </a:r>
            <a:r>
              <a:rPr lang="hr-HR" sz="1600" baseline="30000" dirty="0"/>
              <a:t>Leu</a:t>
            </a:r>
            <a:r>
              <a:rPr lang="hr-HR" sz="1600" dirty="0"/>
              <a:t> i tRNA</a:t>
            </a:r>
            <a:r>
              <a:rPr lang="hr-HR" sz="1600" baseline="30000" dirty="0"/>
              <a:t>Cys</a:t>
            </a:r>
            <a:r>
              <a:rPr lang="hr-HR" sz="1600" dirty="0"/>
              <a:t> dolazi do povećanja nastanka pripadnih tRF-3 u ljudskim stanicama HEK293T</a:t>
            </a:r>
          </a:p>
          <a:p>
            <a:r>
              <a:rPr lang="hr-HR" sz="1600" dirty="0"/>
              <a:t>Navedeni tRF-3 komplementarnim sparivanjem s mRNA utišavaju ekspresiju reporter gena </a:t>
            </a:r>
          </a:p>
          <a:p>
            <a:r>
              <a:rPr lang="hr-HR" sz="1600" dirty="0"/>
              <a:t>Za utišavanje ekspresije gena potrebni AGO proteini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358E5EB-8BB6-B384-D54F-70CCDAC6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11</a:t>
            </a:fld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A68F234-C935-0A21-C165-549186A03DE3}"/>
              </a:ext>
            </a:extLst>
          </p:cNvPr>
          <p:cNvSpPr txBox="1"/>
          <p:nvPr/>
        </p:nvSpPr>
        <p:spPr>
          <a:xfrm>
            <a:off x="583757" y="6189373"/>
            <a:ext cx="7394713" cy="442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406400">
              <a:lnSpc>
                <a:spcPct val="150000"/>
              </a:lnSpc>
            </a:pPr>
            <a:r>
              <a:rPr lang="hr-HR" sz="800" dirty="0">
                <a:effectLst/>
                <a:ea typeface="Times New Roman" panose="02020603050405020304" pitchFamily="18" charset="0"/>
              </a:rPr>
              <a:t>C.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Kuscu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P. Kumar, M.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Kiran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Z. Su, A. Malik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A.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Dutta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RNA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2018, </a:t>
            </a:r>
            <a:r>
              <a:rPr lang="hr-HR" sz="800" b="1" dirty="0">
                <a:effectLst/>
                <a:ea typeface="Times New Roman" panose="02020603050405020304" pitchFamily="18" charset="0"/>
              </a:rPr>
              <a:t>24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1093–1105.</a:t>
            </a:r>
          </a:p>
          <a:p>
            <a:pPr marL="406400" indent="-406400">
              <a:lnSpc>
                <a:spcPct val="150000"/>
              </a:lnSpc>
            </a:pPr>
            <a:r>
              <a:rPr lang="hr-HR" sz="800" dirty="0">
                <a:effectLst/>
                <a:ea typeface="Times New Roman" panose="02020603050405020304" pitchFamily="18" charset="0"/>
              </a:rPr>
              <a:t>R. L.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Maute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C. Schneider, P.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Sumazin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A. Holmes, A.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Califano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K.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Basso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R.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Dalla-Favera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Proc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.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Natl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.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Acad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. Sci.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2013, </a:t>
            </a:r>
            <a:r>
              <a:rPr lang="hr-HR" sz="800" b="1" dirty="0">
                <a:effectLst/>
                <a:ea typeface="Times New Roman" panose="02020603050405020304" pitchFamily="18" charset="0"/>
              </a:rPr>
              <a:t>110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1404–1409.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2C281174-7EAC-053A-5455-63281B69CBB6}"/>
              </a:ext>
            </a:extLst>
          </p:cNvPr>
          <p:cNvGrpSpPr/>
          <p:nvPr/>
        </p:nvGrpSpPr>
        <p:grpSpPr>
          <a:xfrm>
            <a:off x="3114559" y="2085094"/>
            <a:ext cx="4257288" cy="1347456"/>
            <a:chOff x="6635150" y="4464168"/>
            <a:chExt cx="4257288" cy="1347456"/>
          </a:xfrm>
        </p:grpSpPr>
        <p:pic>
          <p:nvPicPr>
            <p:cNvPr id="2050" name="Picture 2" descr="Schematic representation of the biogenesis of miRnas and tRFs... | Download  Scientific Diagram">
              <a:extLst>
                <a:ext uri="{FF2B5EF4-FFF2-40B4-BE49-F238E27FC236}">
                  <a16:creationId xmlns:a16="http://schemas.microsoft.com/office/drawing/2014/main" id="{79989A7E-C536-D46D-2EDE-A4746A2FA7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783" r="34703"/>
            <a:stretch/>
          </p:blipFill>
          <p:spPr bwMode="auto">
            <a:xfrm>
              <a:off x="6635150" y="4630855"/>
              <a:ext cx="4257288" cy="1180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lipsa 10">
              <a:extLst>
                <a:ext uri="{FF2B5EF4-FFF2-40B4-BE49-F238E27FC236}">
                  <a16:creationId xmlns:a16="http://schemas.microsoft.com/office/drawing/2014/main" id="{44374867-2C95-B41C-0431-52CC66A15111}"/>
                </a:ext>
              </a:extLst>
            </p:cNvPr>
            <p:cNvSpPr/>
            <p:nvPr/>
          </p:nvSpPr>
          <p:spPr>
            <a:xfrm>
              <a:off x="9982200" y="4464168"/>
              <a:ext cx="381663" cy="3931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Pravokutnik 11">
              <a:extLst>
                <a:ext uri="{FF2B5EF4-FFF2-40B4-BE49-F238E27FC236}">
                  <a16:creationId xmlns:a16="http://schemas.microsoft.com/office/drawing/2014/main" id="{C019D752-5778-2051-8226-66D860938E45}"/>
                </a:ext>
              </a:extLst>
            </p:cNvPr>
            <p:cNvSpPr/>
            <p:nvPr/>
          </p:nvSpPr>
          <p:spPr>
            <a:xfrm>
              <a:off x="6726803" y="4660718"/>
              <a:ext cx="1192696" cy="6905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2294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34170B-B1C7-28DB-3053-7413A767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/>
              <a:t>Zaključak</a:t>
            </a:r>
            <a:endParaRPr lang="hr-HR" dirty="0"/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E993B049-D9A0-4F97-3AFD-017F586B3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906852"/>
              </p:ext>
            </p:extLst>
          </p:nvPr>
        </p:nvGraphicFramePr>
        <p:xfrm>
          <a:off x="838200" y="1330202"/>
          <a:ext cx="10515600" cy="460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25E12D8-8157-BB79-EA06-4AAA373A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605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9A8731-8010-4FED-9735-A1DCD4B0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8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Hvala na pažnji!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4D1FDD1-0B21-4B5F-88B8-D1B19754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118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9C1B3F-A368-4698-8142-6A7B0EC88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57" y="1919760"/>
            <a:ext cx="4308645" cy="373891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r-HR" sz="2000" dirty="0"/>
              <a:t>Značajna u svim biološkim sustavima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000" dirty="0"/>
          </a:p>
          <a:p>
            <a:pPr>
              <a:lnSpc>
                <a:spcPct val="100000"/>
              </a:lnSpc>
            </a:pPr>
            <a:r>
              <a:rPr lang="hr-HR" sz="2000" dirty="0"/>
              <a:t>Poveznica između nukleotidnog i aminokiselinskog slijeda </a:t>
            </a:r>
          </a:p>
          <a:p>
            <a:pPr>
              <a:lnSpc>
                <a:spcPct val="100000"/>
              </a:lnSpc>
            </a:pPr>
            <a:endParaRPr lang="hr-HR" sz="2000" dirty="0"/>
          </a:p>
          <a:p>
            <a:pPr>
              <a:lnSpc>
                <a:spcPct val="100000"/>
              </a:lnSpc>
            </a:pPr>
            <a:r>
              <a:rPr lang="hr-HR" sz="2000" dirty="0"/>
              <a:t>Komplementarno sparivanje </a:t>
            </a:r>
            <a:r>
              <a:rPr lang="hr-HR" sz="2000" dirty="0" err="1"/>
              <a:t>antikodon-kodon</a:t>
            </a:r>
            <a:endParaRPr lang="hr-HR" sz="2000" dirty="0"/>
          </a:p>
          <a:p>
            <a:pPr marL="0" indent="0">
              <a:lnSpc>
                <a:spcPct val="100000"/>
              </a:lnSpc>
              <a:buNone/>
            </a:pPr>
            <a:endParaRPr lang="hr-HR" sz="2000" dirty="0"/>
          </a:p>
          <a:p>
            <a:pPr>
              <a:lnSpc>
                <a:spcPct val="100000"/>
              </a:lnSpc>
            </a:pPr>
            <a:r>
              <a:rPr lang="hr-HR" sz="2000" dirty="0"/>
              <a:t>Prijenos odgovarajuće aminokiseline na rastući polipeptidni lanac </a:t>
            </a:r>
          </a:p>
          <a:p>
            <a:endParaRPr lang="hr-HR" sz="2000" dirty="0"/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19BF2199-3104-42E7-BF2F-B2CBDB320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09" y="829659"/>
            <a:ext cx="5820900" cy="4700510"/>
          </a:xfrm>
          <a:prstGeom prst="rect">
            <a:avLst/>
          </a:prstGeom>
          <a:noFill/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056DE527-D7E0-47BB-9CE8-FF6275EC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57" y="240307"/>
            <a:ext cx="3992902" cy="1325563"/>
          </a:xfrm>
          <a:noFill/>
          <a:effectLst>
            <a:softEdge rad="228600"/>
          </a:effectLst>
        </p:spPr>
        <p:txBody>
          <a:bodyPr>
            <a:normAutofit/>
          </a:bodyPr>
          <a:lstStyle/>
          <a:p>
            <a:r>
              <a:rPr lang="hr-HR" sz="4800" dirty="0"/>
              <a:t>Molekula tRNA 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D6AFA2C-247B-6054-D0FC-D448E9F7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2</a:t>
            </a:fld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AE653FA-7FC2-33F2-27EF-B10AFF8A1DF3}"/>
              </a:ext>
            </a:extLst>
          </p:cNvPr>
          <p:cNvSpPr txBox="1"/>
          <p:nvPr/>
        </p:nvSpPr>
        <p:spPr>
          <a:xfrm>
            <a:off x="522457" y="6431190"/>
            <a:ext cx="8189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effectLst/>
                <a:ea typeface="Times New Roman" panose="02020603050405020304" pitchFamily="18" charset="0"/>
              </a:rPr>
              <a:t>https://edutorij-admin-api.carnet.hr/storage/extracted/1904892/j_2.html (datum pristupa: 24. veljače 2024.)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281669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816359-FEF3-4D36-9303-60AA6EB3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57" y="240307"/>
            <a:ext cx="3992902" cy="1325563"/>
          </a:xfrm>
          <a:noFill/>
          <a:effectLst>
            <a:softEdge rad="228600"/>
          </a:effectLst>
        </p:spPr>
        <p:txBody>
          <a:bodyPr>
            <a:normAutofit/>
          </a:bodyPr>
          <a:lstStyle/>
          <a:p>
            <a:r>
              <a:rPr lang="hr-HR" sz="4800" dirty="0"/>
              <a:t>Molekula tRNA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9C1B3F-A368-4698-8142-6A7B0EC88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77" y="1906120"/>
            <a:ext cx="4330519" cy="4019058"/>
          </a:xfrm>
        </p:spPr>
        <p:txBody>
          <a:bodyPr>
            <a:normAutofit/>
          </a:bodyPr>
          <a:lstStyle/>
          <a:p>
            <a:r>
              <a:rPr lang="hr-HR" sz="2000" dirty="0" err="1"/>
              <a:t>Jednolančana</a:t>
            </a:r>
            <a:r>
              <a:rPr lang="hr-HR" sz="2000" dirty="0"/>
              <a:t> molekula RNA</a:t>
            </a:r>
          </a:p>
          <a:p>
            <a:pPr>
              <a:lnSpc>
                <a:spcPct val="100000"/>
              </a:lnSpc>
            </a:pPr>
            <a:r>
              <a:rPr lang="hr-HR" sz="2000" dirty="0"/>
              <a:t>Prosječno sadrži 70-90 </a:t>
            </a:r>
            <a:r>
              <a:rPr lang="hr-HR" sz="2000" dirty="0" err="1"/>
              <a:t>nukleotida</a:t>
            </a:r>
            <a:endParaRPr lang="hr-HR" sz="2000" dirty="0"/>
          </a:p>
          <a:p>
            <a:pPr>
              <a:lnSpc>
                <a:spcPct val="100000"/>
              </a:lnSpc>
            </a:pPr>
            <a:r>
              <a:rPr lang="hr-HR" sz="2000" dirty="0"/>
              <a:t>Proces sazrijevanja iz </a:t>
            </a:r>
            <a:r>
              <a:rPr lang="hr-HR" sz="2000" dirty="0" err="1"/>
              <a:t>prekursorske</a:t>
            </a:r>
            <a:r>
              <a:rPr lang="hr-HR" sz="2000" dirty="0"/>
              <a:t> tRNA </a:t>
            </a:r>
          </a:p>
          <a:p>
            <a:pPr>
              <a:lnSpc>
                <a:spcPct val="100000"/>
              </a:lnSpc>
            </a:pPr>
            <a:r>
              <a:rPr lang="hr-HR" sz="2000" dirty="0"/>
              <a:t>Sekundarna struktura tzv. oblik djeteline</a:t>
            </a:r>
          </a:p>
          <a:p>
            <a:pPr>
              <a:lnSpc>
                <a:spcPct val="100000"/>
              </a:lnSpc>
            </a:pPr>
            <a:r>
              <a:rPr lang="hr-HR" sz="2000" dirty="0"/>
              <a:t>Ključni sljedovi nukleotida nalaze se u </a:t>
            </a:r>
            <a:r>
              <a:rPr lang="hr-HR" sz="2000" dirty="0" err="1"/>
              <a:t>akceptorskoj</a:t>
            </a:r>
            <a:r>
              <a:rPr lang="hr-HR" sz="2000" dirty="0"/>
              <a:t> peteljci i </a:t>
            </a:r>
            <a:r>
              <a:rPr lang="hr-HR" sz="2000" dirty="0" err="1"/>
              <a:t>antikodonskoj</a:t>
            </a:r>
            <a:r>
              <a:rPr lang="hr-HR" sz="2000" dirty="0"/>
              <a:t> ruci </a:t>
            </a:r>
          </a:p>
          <a:p>
            <a:endParaRPr lang="hr-HR" sz="2000" dirty="0"/>
          </a:p>
          <a:p>
            <a:endParaRPr lang="hr-HR" sz="2000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3344D0E4-9B79-4004-BA22-66623C45C57F}"/>
              </a:ext>
            </a:extLst>
          </p:cNvPr>
          <p:cNvGrpSpPr>
            <a:grpSpLocks noChangeAspect="1"/>
          </p:cNvGrpSpPr>
          <p:nvPr/>
        </p:nvGrpSpPr>
        <p:grpSpPr>
          <a:xfrm>
            <a:off x="4927543" y="1338471"/>
            <a:ext cx="7171692" cy="4055241"/>
            <a:chOff x="1703319" y="1414465"/>
            <a:chExt cx="8348040" cy="4237295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FD9B448C-650B-4186-BD1B-5E21518500F2}"/>
                </a:ext>
              </a:extLst>
            </p:cNvPr>
            <p:cNvGrpSpPr/>
            <p:nvPr/>
          </p:nvGrpSpPr>
          <p:grpSpPr>
            <a:xfrm>
              <a:off x="1703319" y="1419225"/>
              <a:ext cx="8348040" cy="4232535"/>
              <a:chOff x="1703319" y="1419225"/>
              <a:chExt cx="8348040" cy="4232535"/>
            </a:xfrm>
          </p:grpSpPr>
          <p:grpSp>
            <p:nvGrpSpPr>
              <p:cNvPr id="8" name="Grupa 7">
                <a:extLst>
                  <a:ext uri="{FF2B5EF4-FFF2-40B4-BE49-F238E27FC236}">
                    <a16:creationId xmlns:a16="http://schemas.microsoft.com/office/drawing/2014/main" id="{7719722A-AC47-4A93-8465-7F2EDD8DC73C}"/>
                  </a:ext>
                </a:extLst>
              </p:cNvPr>
              <p:cNvGrpSpPr/>
              <p:nvPr/>
            </p:nvGrpSpPr>
            <p:grpSpPr>
              <a:xfrm>
                <a:off x="1955109" y="1419225"/>
                <a:ext cx="8096250" cy="4034535"/>
                <a:chOff x="1955109" y="1419225"/>
                <a:chExt cx="8096250" cy="4034535"/>
              </a:xfrm>
            </p:grpSpPr>
            <p:pic>
              <p:nvPicPr>
                <p:cNvPr id="16" name="Picture 2">
                  <a:extLst>
                    <a:ext uri="{FF2B5EF4-FFF2-40B4-BE49-F238E27FC236}">
                      <a16:creationId xmlns:a16="http://schemas.microsoft.com/office/drawing/2014/main" id="{1590FE79-927F-4062-B42D-F6932D39A0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5109" y="1434210"/>
                  <a:ext cx="8096250" cy="40195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Pravokutnik 16">
                  <a:extLst>
                    <a:ext uri="{FF2B5EF4-FFF2-40B4-BE49-F238E27FC236}">
                      <a16:creationId xmlns:a16="http://schemas.microsoft.com/office/drawing/2014/main" id="{86A5499D-249A-4338-93CC-807842C45E58}"/>
                    </a:ext>
                  </a:extLst>
                </p:cNvPr>
                <p:cNvSpPr/>
                <p:nvPr/>
              </p:nvSpPr>
              <p:spPr>
                <a:xfrm>
                  <a:off x="2716695" y="1419225"/>
                  <a:ext cx="331305" cy="6613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8" name="Pravokutnik 17">
                  <a:extLst>
                    <a:ext uri="{FF2B5EF4-FFF2-40B4-BE49-F238E27FC236}">
                      <a16:creationId xmlns:a16="http://schemas.microsoft.com/office/drawing/2014/main" id="{D92D5278-55FD-4B0B-B56F-68EC295714BF}"/>
                    </a:ext>
                  </a:extLst>
                </p:cNvPr>
                <p:cNvSpPr/>
                <p:nvPr/>
              </p:nvSpPr>
              <p:spPr>
                <a:xfrm>
                  <a:off x="6280849" y="1419225"/>
                  <a:ext cx="331305" cy="6613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794DEE80-B94D-41BE-BCB0-5F792916AC97}"/>
                  </a:ext>
                </a:extLst>
              </p:cNvPr>
              <p:cNvSpPr txBox="1"/>
              <p:nvPr/>
            </p:nvSpPr>
            <p:spPr>
              <a:xfrm>
                <a:off x="2716695" y="2304636"/>
                <a:ext cx="1199323" cy="4823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Akceptorska peteljka </a:t>
                </a:r>
              </a:p>
            </p:txBody>
          </p:sp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53BB5E4B-8520-4375-8EE6-328AE1336A05}"/>
                  </a:ext>
                </a:extLst>
              </p:cNvPr>
              <p:cNvSpPr txBox="1"/>
              <p:nvPr/>
            </p:nvSpPr>
            <p:spPr>
              <a:xfrm>
                <a:off x="1703319" y="3429000"/>
                <a:ext cx="828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hr-H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D-ruka</a:t>
                </a:r>
              </a:p>
            </p:txBody>
          </p:sp>
          <p:sp>
            <p:nvSpPr>
              <p:cNvPr id="11" name="TekstniOkvir 10">
                <a:extLst>
                  <a:ext uri="{FF2B5EF4-FFF2-40B4-BE49-F238E27FC236}">
                    <a16:creationId xmlns:a16="http://schemas.microsoft.com/office/drawing/2014/main" id="{81145CA7-C3EC-47AF-99FB-C133A3F79F20}"/>
                  </a:ext>
                </a:extLst>
              </p:cNvPr>
              <p:cNvSpPr txBox="1"/>
              <p:nvPr/>
            </p:nvSpPr>
            <p:spPr>
              <a:xfrm>
                <a:off x="3620475" y="5255760"/>
                <a:ext cx="1053548" cy="396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Antikodon</a:t>
                </a:r>
              </a:p>
            </p:txBody>
          </p:sp>
          <p:sp>
            <p:nvSpPr>
              <p:cNvPr id="12" name="Pravokutnik 11">
                <a:extLst>
                  <a:ext uri="{FF2B5EF4-FFF2-40B4-BE49-F238E27FC236}">
                    <a16:creationId xmlns:a16="http://schemas.microsoft.com/office/drawing/2014/main" id="{005EC2EB-1395-4890-8D8E-28EF8D4149CF}"/>
                  </a:ext>
                </a:extLst>
              </p:cNvPr>
              <p:cNvSpPr/>
              <p:nvPr/>
            </p:nvSpPr>
            <p:spPr>
              <a:xfrm>
                <a:off x="4548206" y="1881599"/>
                <a:ext cx="1620000" cy="25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65C0D64D-8664-4E49-962D-A97B06EFCF99}"/>
                  </a:ext>
                </a:extLst>
              </p:cNvPr>
              <p:cNvSpPr txBox="1"/>
              <p:nvPr/>
            </p:nvSpPr>
            <p:spPr>
              <a:xfrm>
                <a:off x="4674023" y="4493569"/>
                <a:ext cx="1323989" cy="4823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Antikodonska ruka</a:t>
                </a:r>
              </a:p>
            </p:txBody>
          </p:sp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F97B54FF-3CD0-429B-8BF5-ECBDB995247F}"/>
                  </a:ext>
                </a:extLst>
              </p:cNvPr>
              <p:cNvSpPr txBox="1"/>
              <p:nvPr/>
            </p:nvSpPr>
            <p:spPr>
              <a:xfrm>
                <a:off x="4791569" y="3794028"/>
                <a:ext cx="1206443" cy="4823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Varijabilna ruka</a:t>
                </a:r>
              </a:p>
            </p:txBody>
          </p:sp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B5B8791E-E02D-4560-852C-7D3FB8FCB3A4}"/>
                  </a:ext>
                </a:extLst>
              </p:cNvPr>
              <p:cNvSpPr txBox="1"/>
              <p:nvPr/>
            </p:nvSpPr>
            <p:spPr>
              <a:xfrm>
                <a:off x="5808101" y="3243389"/>
                <a:ext cx="972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r-H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l-G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lang="hr-H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C-ruka</a:t>
                </a:r>
              </a:p>
            </p:txBody>
          </p:sp>
        </p:grpSp>
        <p:sp>
          <p:nvSpPr>
            <p:cNvPr id="6" name="TekstniOkvir 5">
              <a:extLst>
                <a:ext uri="{FF2B5EF4-FFF2-40B4-BE49-F238E27FC236}">
                  <a16:creationId xmlns:a16="http://schemas.microsoft.com/office/drawing/2014/main" id="{31A79074-2E51-4A84-A606-604F27540B00}"/>
                </a:ext>
              </a:extLst>
            </p:cNvPr>
            <p:cNvSpPr txBox="1"/>
            <p:nvPr/>
          </p:nvSpPr>
          <p:spPr>
            <a:xfrm>
              <a:off x="2355573" y="1419226"/>
              <a:ext cx="1053548" cy="338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TekstniOkvir 6">
              <a:extLst>
                <a:ext uri="{FF2B5EF4-FFF2-40B4-BE49-F238E27FC236}">
                  <a16:creationId xmlns:a16="http://schemas.microsoft.com/office/drawing/2014/main" id="{7EAC2601-BDEC-4F68-A371-B0334351EEA1}"/>
                </a:ext>
              </a:extLst>
            </p:cNvPr>
            <p:cNvSpPr txBox="1"/>
            <p:nvPr/>
          </p:nvSpPr>
          <p:spPr>
            <a:xfrm>
              <a:off x="5866383" y="1414465"/>
              <a:ext cx="1053548" cy="338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20" name="Rezervirano mjesto broja slajda 19">
            <a:extLst>
              <a:ext uri="{FF2B5EF4-FFF2-40B4-BE49-F238E27FC236}">
                <a16:creationId xmlns:a16="http://schemas.microsoft.com/office/drawing/2014/main" id="{51700F9A-2DE7-C017-2B0C-A3A98201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3</a:t>
            </a:fld>
            <a:endParaRPr lang="hr-HR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D329BCE-3AE3-C2CF-D735-45A03DEA8D87}"/>
              </a:ext>
            </a:extLst>
          </p:cNvPr>
          <p:cNvSpPr txBox="1"/>
          <p:nvPr/>
        </p:nvSpPr>
        <p:spPr>
          <a:xfrm>
            <a:off x="659094" y="6334115"/>
            <a:ext cx="7642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effectLst/>
                <a:ea typeface="Times New Roman" panose="02020603050405020304" pitchFamily="18" charset="0"/>
              </a:rPr>
              <a:t>M. D. Berg, D. J.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Giguere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J. S. Dron, J. T.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Lant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J.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Genereaux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C.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Liao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J. Wang, J. F. Robinson, G. B.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Gloor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R. A. Hegele, P.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O’Donoghue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C. J.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Brandl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RNA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Biol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.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2019, </a:t>
            </a:r>
            <a:r>
              <a:rPr lang="hr-HR" sz="800" b="1" dirty="0">
                <a:effectLst/>
                <a:ea typeface="Times New Roman" panose="02020603050405020304" pitchFamily="18" charset="0"/>
              </a:rPr>
              <a:t>16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1574–1585.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249484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B7DD91-0DAA-4975-9DF0-96F535E8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Nekanonske uloge tRNA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C0199683-8D86-4904-8049-F537D71CF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662876"/>
              </p:ext>
            </p:extLst>
          </p:nvPr>
        </p:nvGraphicFramePr>
        <p:xfrm>
          <a:off x="838200" y="158708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D0144F4D-7930-CECF-84C8-4CBADAED8A9D}"/>
              </a:ext>
            </a:extLst>
          </p:cNvPr>
          <p:cNvSpPr txBox="1"/>
          <p:nvPr/>
        </p:nvSpPr>
        <p:spPr>
          <a:xfrm>
            <a:off x="1067712" y="2521384"/>
            <a:ext cx="2642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/>
              <a:t>Sinteza cikličkih </a:t>
            </a:r>
            <a:r>
              <a:rPr lang="hr-HR" sz="1600" dirty="0" err="1"/>
              <a:t>dipeptida</a:t>
            </a:r>
            <a:endParaRPr lang="hr-H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/>
              <a:t>Sinteza </a:t>
            </a:r>
            <a:r>
              <a:rPr lang="hr-HR" sz="1600" dirty="0" err="1"/>
              <a:t>peptidoglikana</a:t>
            </a:r>
            <a:r>
              <a:rPr lang="hr-HR" sz="1600" dirty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/>
              <a:t>Prijenos aminokiselina na lipide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6DFE0B7-77B1-D9AB-FABD-4055533043B1}"/>
              </a:ext>
            </a:extLst>
          </p:cNvPr>
          <p:cNvSpPr txBox="1"/>
          <p:nvPr/>
        </p:nvSpPr>
        <p:spPr>
          <a:xfrm>
            <a:off x="4452730" y="2516697"/>
            <a:ext cx="3048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/>
              <a:t>Pravilo N-kraja u svrhu regulacije stabilizacije proteina</a:t>
            </a:r>
          </a:p>
          <a:p>
            <a:r>
              <a:rPr lang="hr-HR" sz="1600" dirty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/>
              <a:t>Akumulacija </a:t>
            </a:r>
            <a:r>
              <a:rPr lang="hr-HR" sz="1600" dirty="0" err="1"/>
              <a:t>neaminoacilirane</a:t>
            </a:r>
            <a:r>
              <a:rPr lang="hr-HR" sz="1600" dirty="0"/>
              <a:t> tRNA kao odgovor na stres ili glad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AF356C7-47DB-D15D-CC9F-14050179975E}"/>
              </a:ext>
            </a:extLst>
          </p:cNvPr>
          <p:cNvSpPr txBox="1"/>
          <p:nvPr/>
        </p:nvSpPr>
        <p:spPr>
          <a:xfrm>
            <a:off x="8128932" y="2516697"/>
            <a:ext cx="290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B1C1E94-03E3-40FC-8E56-01AAE52D1806}"/>
              </a:ext>
            </a:extLst>
          </p:cNvPr>
          <p:cNvSpPr txBox="1"/>
          <p:nvPr/>
        </p:nvSpPr>
        <p:spPr>
          <a:xfrm>
            <a:off x="8128931" y="2516697"/>
            <a:ext cx="2902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/>
              <a:t>Nastanak fragmenata tRNA ciljanim cijepanjem zrele ili </a:t>
            </a:r>
            <a:r>
              <a:rPr lang="hr-HR" sz="1600" dirty="0" err="1"/>
              <a:t>prekursorske</a:t>
            </a:r>
            <a:r>
              <a:rPr lang="hr-HR" sz="1600" dirty="0"/>
              <a:t> molekule tRNA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1C6B3EDF-82E0-05BF-1A7C-6175B99C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4</a:t>
            </a:fld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4771417-FB41-F13B-30A4-C4CDBF3B6086}"/>
              </a:ext>
            </a:extLst>
          </p:cNvPr>
          <p:cNvSpPr txBox="1"/>
          <p:nvPr/>
        </p:nvSpPr>
        <p:spPr>
          <a:xfrm>
            <a:off x="699715" y="5912725"/>
            <a:ext cx="8992925" cy="851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800" dirty="0">
                <a:effectLst/>
                <a:ea typeface="Times New Roman" panose="02020603050405020304" pitchFamily="18" charset="0"/>
              </a:rPr>
              <a:t>I.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Bellezza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M. J.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Peirce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A.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Minelli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Trends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 Mol. Med.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2014, </a:t>
            </a:r>
            <a:r>
              <a:rPr lang="hr-HR" sz="800" b="1" dirty="0">
                <a:effectLst/>
                <a:ea typeface="Times New Roman" panose="02020603050405020304" pitchFamily="18" charset="0"/>
              </a:rPr>
              <a:t>20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551–558.</a:t>
            </a:r>
          </a:p>
          <a:p>
            <a:pPr>
              <a:lnSpc>
                <a:spcPct val="150000"/>
              </a:lnSpc>
            </a:pPr>
            <a:r>
              <a:rPr lang="hr-HR" sz="800" dirty="0">
                <a:effectLst/>
                <a:ea typeface="Times New Roman" panose="02020603050405020304" pitchFamily="18" charset="0"/>
              </a:rPr>
              <a:t>T.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Tasaki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S. M.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Sriram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K. S. Park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Y. T.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Kwon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Annu.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Rev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.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Biochem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.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2012, </a:t>
            </a:r>
            <a:r>
              <a:rPr lang="hr-HR" sz="800" b="1" dirty="0">
                <a:effectLst/>
                <a:ea typeface="Times New Roman" panose="02020603050405020304" pitchFamily="18" charset="0"/>
              </a:rPr>
              <a:t>81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261–289.</a:t>
            </a:r>
          </a:p>
          <a:p>
            <a:pPr>
              <a:lnSpc>
                <a:spcPct val="150000"/>
              </a:lnSpc>
            </a:pPr>
            <a:r>
              <a:rPr lang="hr-HR" sz="800" dirty="0">
                <a:effectLst/>
                <a:ea typeface="Times New Roman" panose="02020603050405020304" pitchFamily="18" charset="0"/>
              </a:rPr>
              <a:t>S.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Ronneau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R.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Hallez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FEMS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Microbiol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.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Rev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.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2019, </a:t>
            </a:r>
            <a:r>
              <a:rPr lang="hr-HR" sz="800" b="1" dirty="0">
                <a:effectLst/>
                <a:ea typeface="Times New Roman" panose="02020603050405020304" pitchFamily="18" charset="0"/>
              </a:rPr>
              <a:t>43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389–400. </a:t>
            </a:r>
          </a:p>
          <a:p>
            <a:pPr>
              <a:lnSpc>
                <a:spcPct val="150000"/>
              </a:lnSpc>
            </a:pPr>
            <a:r>
              <a:rPr lang="hr-HR" sz="800" dirty="0">
                <a:ea typeface="Times New Roman" panose="02020603050405020304" pitchFamily="18" charset="0"/>
              </a:rPr>
              <a:t>R. N. </a:t>
            </a:r>
            <a:r>
              <a:rPr lang="hr-HR" sz="800" dirty="0" err="1">
                <a:ea typeface="Times New Roman" panose="02020603050405020304" pitchFamily="18" charset="0"/>
              </a:rPr>
              <a:t>Fields</a:t>
            </a:r>
            <a:r>
              <a:rPr lang="hr-HR" sz="800" dirty="0">
                <a:ea typeface="Times New Roman" panose="02020603050405020304" pitchFamily="18" charset="0"/>
              </a:rPr>
              <a:t>, H. Roy, </a:t>
            </a:r>
            <a:r>
              <a:rPr lang="hr-HR" sz="800" i="1" dirty="0">
                <a:ea typeface="Times New Roman" panose="02020603050405020304" pitchFamily="18" charset="0"/>
              </a:rPr>
              <a:t>RNA </a:t>
            </a:r>
            <a:r>
              <a:rPr lang="hr-HR" sz="800" i="1" dirty="0" err="1">
                <a:ea typeface="Times New Roman" panose="02020603050405020304" pitchFamily="18" charset="0"/>
              </a:rPr>
              <a:t>Biol</a:t>
            </a:r>
            <a:r>
              <a:rPr lang="hr-HR" sz="800" dirty="0">
                <a:ea typeface="Times New Roman" panose="02020603050405020304" pitchFamily="18" charset="0"/>
              </a:rPr>
              <a:t>., 2018, </a:t>
            </a:r>
            <a:r>
              <a:rPr lang="hr-HR" sz="800" b="1" dirty="0">
                <a:ea typeface="Times New Roman" panose="02020603050405020304" pitchFamily="18" charset="0"/>
              </a:rPr>
              <a:t>15, 4</a:t>
            </a:r>
            <a:r>
              <a:rPr lang="hr-HR" sz="800" dirty="0">
                <a:ea typeface="Times New Roman" panose="02020603050405020304" pitchFamily="18" charset="0"/>
              </a:rPr>
              <a:t>80-491. </a:t>
            </a:r>
            <a:endParaRPr lang="hr-HR" sz="8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hr-HR" sz="1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2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F482BD-D9F5-4458-A876-0AC8C766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/>
              <a:t>Biogeneza i klasifikacija tRNA izvedenih fragmenata RNA</a:t>
            </a:r>
          </a:p>
        </p:txBody>
      </p:sp>
      <p:sp>
        <p:nvSpPr>
          <p:cNvPr id="26" name="Rezervirano mjesto sadržaja 25">
            <a:extLst>
              <a:ext uri="{FF2B5EF4-FFF2-40B4-BE49-F238E27FC236}">
                <a16:creationId xmlns:a16="http://schemas.microsoft.com/office/drawing/2014/main" id="{74F26EAB-E49F-4745-89D9-097071C21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381" y="2279651"/>
            <a:ext cx="4572000" cy="3981486"/>
          </a:xfrm>
          <a:ln>
            <a:noFill/>
          </a:ln>
        </p:spPr>
        <p:txBody>
          <a:bodyPr>
            <a:normAutofit/>
          </a:bodyPr>
          <a:lstStyle/>
          <a:p>
            <a:r>
              <a:rPr lang="hr-HR" sz="2000" dirty="0"/>
              <a:t>tRNA izvedeni fragmenti RNA (</a:t>
            </a:r>
            <a:r>
              <a:rPr lang="hr-HR" sz="2000" dirty="0" err="1"/>
              <a:t>tsRNA</a:t>
            </a:r>
            <a:r>
              <a:rPr lang="hr-HR" sz="2000" dirty="0"/>
              <a:t>) </a:t>
            </a:r>
            <a:r>
              <a:rPr lang="hr-HR" sz="1600" dirty="0">
                <a:solidFill>
                  <a:srgbClr val="AF91BA"/>
                </a:solidFill>
                <a:sym typeface="Wingdings" panose="05000000000000000000" pitchFamily="2" charset="2"/>
              </a:rPr>
              <a:t></a:t>
            </a:r>
            <a:r>
              <a:rPr lang="hr-HR" sz="2000" dirty="0">
                <a:sym typeface="Wingdings" panose="05000000000000000000" pitchFamily="2" charset="2"/>
              </a:rPr>
              <a:t> n</a:t>
            </a:r>
            <a:r>
              <a:rPr lang="hr-HR" sz="2000" dirty="0"/>
              <a:t>ova grupa malih nekodirajućih RNA molekula (</a:t>
            </a:r>
            <a:r>
              <a:rPr lang="hr-HR" sz="2000" dirty="0" err="1"/>
              <a:t>sncRNA</a:t>
            </a:r>
            <a:r>
              <a:rPr lang="hr-HR" sz="2000" dirty="0"/>
              <a:t>) </a:t>
            </a:r>
          </a:p>
          <a:p>
            <a:endParaRPr lang="hr-HR" sz="2000" dirty="0"/>
          </a:p>
          <a:p>
            <a:r>
              <a:rPr lang="hr-HR" sz="2000" dirty="0"/>
              <a:t>Podjela: tRNA polovice i tRNA mali fragmenti RNA (</a:t>
            </a:r>
            <a:r>
              <a:rPr lang="hr-HR" sz="2000" dirty="0" err="1"/>
              <a:t>tRFs</a:t>
            </a:r>
            <a:r>
              <a:rPr lang="hr-HR" sz="2000" dirty="0"/>
              <a:t>) 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Osnovna razlika </a:t>
            </a:r>
            <a:r>
              <a:rPr lang="hr-HR" sz="1600" dirty="0">
                <a:solidFill>
                  <a:srgbClr val="AF91BA"/>
                </a:solidFill>
                <a:sym typeface="Wingdings" panose="05000000000000000000" pitchFamily="2" charset="2"/>
              </a:rPr>
              <a:t></a:t>
            </a:r>
            <a:r>
              <a:rPr lang="hr-HR" sz="2000" dirty="0">
                <a:sym typeface="Wingdings" panose="05000000000000000000" pitchFamily="2" charset="2"/>
              </a:rPr>
              <a:t> </a:t>
            </a:r>
            <a:r>
              <a:rPr lang="hr-HR" sz="2000" dirty="0"/>
              <a:t>mjesto cijepanja zrele ili </a:t>
            </a:r>
            <a:r>
              <a:rPr lang="hr-HR" sz="2000" dirty="0" err="1"/>
              <a:t>prekursorske</a:t>
            </a:r>
            <a:r>
              <a:rPr lang="hr-HR" sz="2000" dirty="0"/>
              <a:t> tRNA 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DFB6E7CA-84E4-4B54-823D-9D47BA6CEE39}"/>
              </a:ext>
            </a:extLst>
          </p:cNvPr>
          <p:cNvGrpSpPr/>
          <p:nvPr/>
        </p:nvGrpSpPr>
        <p:grpSpPr>
          <a:xfrm>
            <a:off x="222891" y="1171668"/>
            <a:ext cx="5402248" cy="5686332"/>
            <a:chOff x="222891" y="1171668"/>
            <a:chExt cx="5402248" cy="5686332"/>
          </a:xfrm>
        </p:grpSpPr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4BE95360-E99C-45AC-9079-B8EC8A7C13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2891" y="1171668"/>
              <a:ext cx="5402248" cy="5686332"/>
              <a:chOff x="2958219" y="1583039"/>
              <a:chExt cx="4799897" cy="5141611"/>
            </a:xfrm>
          </p:grpSpPr>
          <p:grpSp>
            <p:nvGrpSpPr>
              <p:cNvPr id="5" name="Grupa 4">
                <a:extLst>
                  <a:ext uri="{FF2B5EF4-FFF2-40B4-BE49-F238E27FC236}">
                    <a16:creationId xmlns:a16="http://schemas.microsoft.com/office/drawing/2014/main" id="{9D519614-4450-42B0-BF67-491A5E0126F8}"/>
                  </a:ext>
                </a:extLst>
              </p:cNvPr>
              <p:cNvGrpSpPr/>
              <p:nvPr/>
            </p:nvGrpSpPr>
            <p:grpSpPr>
              <a:xfrm>
                <a:off x="2958219" y="1583039"/>
                <a:ext cx="4799897" cy="5141611"/>
                <a:chOff x="2988699" y="1583039"/>
                <a:chExt cx="4799897" cy="5141611"/>
              </a:xfrm>
            </p:grpSpPr>
            <p:grpSp>
              <p:nvGrpSpPr>
                <p:cNvPr id="7" name="Grupa 6">
                  <a:extLst>
                    <a:ext uri="{FF2B5EF4-FFF2-40B4-BE49-F238E27FC236}">
                      <a16:creationId xmlns:a16="http://schemas.microsoft.com/office/drawing/2014/main" id="{D08133AD-5F7E-4E13-9FF6-638BC4FCEB12}"/>
                    </a:ext>
                  </a:extLst>
                </p:cNvPr>
                <p:cNvGrpSpPr/>
                <p:nvPr/>
              </p:nvGrpSpPr>
              <p:grpSpPr>
                <a:xfrm>
                  <a:off x="3323983" y="1583039"/>
                  <a:ext cx="4129330" cy="5141611"/>
                  <a:chOff x="3323983" y="1583039"/>
                  <a:chExt cx="4129330" cy="5141611"/>
                </a:xfrm>
              </p:grpSpPr>
              <p:pic>
                <p:nvPicPr>
                  <p:cNvPr id="19" name="Slika 18">
                    <a:extLst>
                      <a:ext uri="{FF2B5EF4-FFF2-40B4-BE49-F238E27FC236}">
                        <a16:creationId xmlns:a16="http://schemas.microsoft.com/office/drawing/2014/main" id="{8209805B-A584-44C9-A0E8-8DFD88FA60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323983" y="1583039"/>
                    <a:ext cx="4129330" cy="5134468"/>
                  </a:xfrm>
                  <a:prstGeom prst="rect">
                    <a:avLst/>
                  </a:prstGeom>
                </p:spPr>
              </p:pic>
              <p:sp>
                <p:nvSpPr>
                  <p:cNvPr id="20" name="TekstniOkvir 19">
                    <a:extLst>
                      <a:ext uri="{FF2B5EF4-FFF2-40B4-BE49-F238E27FC236}">
                        <a16:creationId xmlns:a16="http://schemas.microsoft.com/office/drawing/2014/main" id="{A30E35E0-F669-4DD7-85F7-30BCBCC58AAA}"/>
                      </a:ext>
                    </a:extLst>
                  </p:cNvPr>
                  <p:cNvSpPr txBox="1"/>
                  <p:nvPr/>
                </p:nvSpPr>
                <p:spPr>
                  <a:xfrm>
                    <a:off x="5700712" y="4334668"/>
                    <a:ext cx="776286" cy="3617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r-H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Varijabilna  ruka </a:t>
                    </a:r>
                  </a:p>
                </p:txBody>
              </p:sp>
              <p:sp>
                <p:nvSpPr>
                  <p:cNvPr id="21" name="TekstniOkvir 20">
                    <a:extLst>
                      <a:ext uri="{FF2B5EF4-FFF2-40B4-BE49-F238E27FC236}">
                        <a16:creationId xmlns:a16="http://schemas.microsoft.com/office/drawing/2014/main" id="{582B073D-318E-41E0-9E85-BB8343032578}"/>
                      </a:ext>
                    </a:extLst>
                  </p:cNvPr>
                  <p:cNvSpPr txBox="1"/>
                  <p:nvPr/>
                </p:nvSpPr>
                <p:spPr>
                  <a:xfrm>
                    <a:off x="5814951" y="3624130"/>
                    <a:ext cx="547808" cy="22263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r-H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T-ruka</a:t>
                    </a:r>
                  </a:p>
                </p:txBody>
              </p:sp>
              <p:sp>
                <p:nvSpPr>
                  <p:cNvPr id="22" name="TekstniOkvir 21">
                    <a:extLst>
                      <a:ext uri="{FF2B5EF4-FFF2-40B4-BE49-F238E27FC236}">
                        <a16:creationId xmlns:a16="http://schemas.microsoft.com/office/drawing/2014/main" id="{1531E19A-EDF6-4F96-A496-10F477CB967E}"/>
                      </a:ext>
                    </a:extLst>
                  </p:cNvPr>
                  <p:cNvSpPr txBox="1"/>
                  <p:nvPr/>
                </p:nvSpPr>
                <p:spPr>
                  <a:xfrm>
                    <a:off x="4381458" y="3646709"/>
                    <a:ext cx="552274" cy="22263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hr-H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D-ruka </a:t>
                    </a:r>
                  </a:p>
                </p:txBody>
              </p:sp>
              <p:sp>
                <p:nvSpPr>
                  <p:cNvPr id="23" name="TekstniOkvir 22">
                    <a:extLst>
                      <a:ext uri="{FF2B5EF4-FFF2-40B4-BE49-F238E27FC236}">
                        <a16:creationId xmlns:a16="http://schemas.microsoft.com/office/drawing/2014/main" id="{EA7DDF65-8ABA-411E-9BFF-4E56807BC1C7}"/>
                      </a:ext>
                    </a:extLst>
                  </p:cNvPr>
                  <p:cNvSpPr txBox="1"/>
                  <p:nvPr/>
                </p:nvSpPr>
                <p:spPr>
                  <a:xfrm>
                    <a:off x="5006339" y="5108988"/>
                    <a:ext cx="833929" cy="3617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r-HR" sz="1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Antikodonska</a:t>
                    </a:r>
                    <a:r>
                      <a:rPr lang="hr-H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ruka </a:t>
                    </a:r>
                  </a:p>
                </p:txBody>
              </p:sp>
              <p:sp>
                <p:nvSpPr>
                  <p:cNvPr id="24" name="Pravokutnik 23">
                    <a:extLst>
                      <a:ext uri="{FF2B5EF4-FFF2-40B4-BE49-F238E27FC236}">
                        <a16:creationId xmlns:a16="http://schemas.microsoft.com/office/drawing/2014/main" id="{36128649-91A6-4F6D-8307-31C50959B99C}"/>
                      </a:ext>
                    </a:extLst>
                  </p:cNvPr>
                  <p:cNvSpPr/>
                  <p:nvPr/>
                </p:nvSpPr>
                <p:spPr>
                  <a:xfrm>
                    <a:off x="3524250" y="6162675"/>
                    <a:ext cx="947738" cy="5619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sp>
              <p:nvSpPr>
                <p:cNvPr id="8" name="TekstniOkvir 7">
                  <a:extLst>
                    <a:ext uri="{FF2B5EF4-FFF2-40B4-BE49-F238E27FC236}">
                      <a16:creationId xmlns:a16="http://schemas.microsoft.com/office/drawing/2014/main" id="{319C54F3-0F5E-41E6-9409-9B1BB0A1AA3B}"/>
                    </a:ext>
                  </a:extLst>
                </p:cNvPr>
                <p:cNvSpPr txBox="1"/>
                <p:nvPr/>
              </p:nvSpPr>
              <p:spPr>
                <a:xfrm>
                  <a:off x="4583603" y="5867080"/>
                  <a:ext cx="54780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tRF-2</a:t>
                  </a:r>
                  <a:endParaRPr lang="hr-HR" sz="7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TekstniOkvir 8">
                  <a:extLst>
                    <a:ext uri="{FF2B5EF4-FFF2-40B4-BE49-F238E27FC236}">
                      <a16:creationId xmlns:a16="http://schemas.microsoft.com/office/drawing/2014/main" id="{B29D07BC-424B-40BE-9239-EA43F31C32CB}"/>
                    </a:ext>
                  </a:extLst>
                </p:cNvPr>
                <p:cNvSpPr txBox="1"/>
                <p:nvPr/>
              </p:nvSpPr>
              <p:spPr>
                <a:xfrm>
                  <a:off x="5929190" y="5905180"/>
                  <a:ext cx="547808" cy="200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i-tRF</a:t>
                  </a:r>
                </a:p>
              </p:txBody>
            </p:sp>
            <p:sp>
              <p:nvSpPr>
                <p:cNvPr id="10" name="TekstniOkvir 9">
                  <a:extLst>
                    <a:ext uri="{FF2B5EF4-FFF2-40B4-BE49-F238E27FC236}">
                      <a16:creationId xmlns:a16="http://schemas.microsoft.com/office/drawing/2014/main" id="{A2BF3A09-D0BB-4768-930A-1E41D14B3F6C}"/>
                    </a:ext>
                  </a:extLst>
                </p:cNvPr>
                <p:cNvSpPr txBox="1"/>
                <p:nvPr/>
              </p:nvSpPr>
              <p:spPr>
                <a:xfrm>
                  <a:off x="7140996" y="4683945"/>
                  <a:ext cx="647600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3’-tiRNA</a:t>
                  </a:r>
                </a:p>
              </p:txBody>
            </p:sp>
            <p:sp>
              <p:nvSpPr>
                <p:cNvPr id="11" name="TekstniOkvir 10">
                  <a:extLst>
                    <a:ext uri="{FF2B5EF4-FFF2-40B4-BE49-F238E27FC236}">
                      <a16:creationId xmlns:a16="http://schemas.microsoft.com/office/drawing/2014/main" id="{4EADEE2F-21A9-441A-96EE-450B720FF60F}"/>
                    </a:ext>
                  </a:extLst>
                </p:cNvPr>
                <p:cNvSpPr txBox="1"/>
                <p:nvPr/>
              </p:nvSpPr>
              <p:spPr>
                <a:xfrm>
                  <a:off x="7141066" y="3980995"/>
                  <a:ext cx="54780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tRF-3b</a:t>
                  </a:r>
                </a:p>
              </p:txBody>
            </p:sp>
            <p:sp>
              <p:nvSpPr>
                <p:cNvPr id="12" name="TekstniOkvir 11">
                  <a:extLst>
                    <a:ext uri="{FF2B5EF4-FFF2-40B4-BE49-F238E27FC236}">
                      <a16:creationId xmlns:a16="http://schemas.microsoft.com/office/drawing/2014/main" id="{4E761918-D55F-44EE-ADE8-49996C0DC5BE}"/>
                    </a:ext>
                  </a:extLst>
                </p:cNvPr>
                <p:cNvSpPr txBox="1"/>
                <p:nvPr/>
              </p:nvSpPr>
              <p:spPr>
                <a:xfrm>
                  <a:off x="7141066" y="3195182"/>
                  <a:ext cx="54780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tRF-3a</a:t>
                  </a:r>
                  <a:endParaRPr lang="hr-HR" sz="7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TekstniOkvir 12">
                  <a:extLst>
                    <a:ext uri="{FF2B5EF4-FFF2-40B4-BE49-F238E27FC236}">
                      <a16:creationId xmlns:a16="http://schemas.microsoft.com/office/drawing/2014/main" id="{4C4CCBD9-4F90-42A7-AF41-77B452E09678}"/>
                    </a:ext>
                  </a:extLst>
                </p:cNvPr>
                <p:cNvSpPr txBox="1"/>
                <p:nvPr/>
              </p:nvSpPr>
              <p:spPr>
                <a:xfrm>
                  <a:off x="2988699" y="5274961"/>
                  <a:ext cx="617345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5’-tiRNA</a:t>
                  </a:r>
                </a:p>
              </p:txBody>
            </p:sp>
            <p:sp>
              <p:nvSpPr>
                <p:cNvPr id="14" name="TekstniOkvir 13">
                  <a:extLst>
                    <a:ext uri="{FF2B5EF4-FFF2-40B4-BE49-F238E27FC236}">
                      <a16:creationId xmlns:a16="http://schemas.microsoft.com/office/drawing/2014/main" id="{8604AEA2-D3F7-4498-9A32-690E93584B36}"/>
                    </a:ext>
                  </a:extLst>
                </p:cNvPr>
                <p:cNvSpPr txBox="1"/>
                <p:nvPr/>
              </p:nvSpPr>
              <p:spPr>
                <a:xfrm>
                  <a:off x="3058236" y="4514500"/>
                  <a:ext cx="54780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tRF-5c</a:t>
                  </a:r>
                  <a:endParaRPr lang="hr-HR" sz="7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ekstniOkvir 14">
                  <a:extLst>
                    <a:ext uri="{FF2B5EF4-FFF2-40B4-BE49-F238E27FC236}">
                      <a16:creationId xmlns:a16="http://schemas.microsoft.com/office/drawing/2014/main" id="{130589B7-6B22-498F-8927-1838F688871E}"/>
                    </a:ext>
                  </a:extLst>
                </p:cNvPr>
                <p:cNvSpPr txBox="1"/>
                <p:nvPr/>
              </p:nvSpPr>
              <p:spPr>
                <a:xfrm>
                  <a:off x="3031566" y="3852391"/>
                  <a:ext cx="54780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tRF-5b</a:t>
                  </a:r>
                  <a:endParaRPr lang="hr-HR" sz="7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ekstniOkvir 15">
                  <a:extLst>
                    <a:ext uri="{FF2B5EF4-FFF2-40B4-BE49-F238E27FC236}">
                      <a16:creationId xmlns:a16="http://schemas.microsoft.com/office/drawing/2014/main" id="{F3C88F2E-D443-4222-A795-03726CF05CD1}"/>
                    </a:ext>
                  </a:extLst>
                </p:cNvPr>
                <p:cNvSpPr txBox="1"/>
                <p:nvPr/>
              </p:nvSpPr>
              <p:spPr>
                <a:xfrm>
                  <a:off x="3031566" y="3328972"/>
                  <a:ext cx="54780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tRF-5a</a:t>
                  </a:r>
                </a:p>
              </p:txBody>
            </p:sp>
            <p:sp>
              <p:nvSpPr>
                <p:cNvPr id="17" name="TekstniOkvir 16">
                  <a:extLst>
                    <a:ext uri="{FF2B5EF4-FFF2-40B4-BE49-F238E27FC236}">
                      <a16:creationId xmlns:a16="http://schemas.microsoft.com/office/drawing/2014/main" id="{266D79FD-DDD2-4DBA-8EB5-02C8BAB81E11}"/>
                    </a:ext>
                  </a:extLst>
                </p:cNvPr>
                <p:cNvSpPr txBox="1"/>
                <p:nvPr/>
              </p:nvSpPr>
              <p:spPr>
                <a:xfrm>
                  <a:off x="3513443" y="2874766"/>
                  <a:ext cx="94773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Prekursor tRNA</a:t>
                  </a:r>
                </a:p>
              </p:txBody>
            </p:sp>
            <p:sp>
              <p:nvSpPr>
                <p:cNvPr id="18" name="TekstniOkvir 17">
                  <a:extLst>
                    <a:ext uri="{FF2B5EF4-FFF2-40B4-BE49-F238E27FC236}">
                      <a16:creationId xmlns:a16="http://schemas.microsoft.com/office/drawing/2014/main" id="{D79278D7-681A-4359-A908-78076E59697E}"/>
                    </a:ext>
                  </a:extLst>
                </p:cNvPr>
                <p:cNvSpPr txBox="1"/>
                <p:nvPr/>
              </p:nvSpPr>
              <p:spPr>
                <a:xfrm>
                  <a:off x="5719640" y="2305099"/>
                  <a:ext cx="54780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tRF-1</a:t>
                  </a:r>
                  <a:endParaRPr lang="hr-HR" sz="7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Pravokutnik 5">
                <a:extLst>
                  <a:ext uri="{FF2B5EF4-FFF2-40B4-BE49-F238E27FC236}">
                    <a16:creationId xmlns:a16="http://schemas.microsoft.com/office/drawing/2014/main" id="{011B96B2-A8E8-4574-99D8-99FDC06CF4DA}"/>
                  </a:ext>
                </a:extLst>
              </p:cNvPr>
              <p:cNvSpPr/>
              <p:nvPr/>
            </p:nvSpPr>
            <p:spPr>
              <a:xfrm>
                <a:off x="5670232" y="5274961"/>
                <a:ext cx="952818" cy="8877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" name="Elipsa 2">
              <a:extLst>
                <a:ext uri="{FF2B5EF4-FFF2-40B4-BE49-F238E27FC236}">
                  <a16:creationId xmlns:a16="http://schemas.microsoft.com/office/drawing/2014/main" id="{6A818F19-5383-4236-B823-CF6D55F9C84A}"/>
                </a:ext>
              </a:extLst>
            </p:cNvPr>
            <p:cNvSpPr/>
            <p:nvPr/>
          </p:nvSpPr>
          <p:spPr>
            <a:xfrm>
              <a:off x="3913099" y="3792068"/>
              <a:ext cx="292888" cy="2528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Elipsa 26">
              <a:extLst>
                <a:ext uri="{FF2B5EF4-FFF2-40B4-BE49-F238E27FC236}">
                  <a16:creationId xmlns:a16="http://schemas.microsoft.com/office/drawing/2014/main" id="{9ED77A3C-F745-46D2-9B09-DDE269C3B40E}"/>
                </a:ext>
              </a:extLst>
            </p:cNvPr>
            <p:cNvSpPr/>
            <p:nvPr/>
          </p:nvSpPr>
          <p:spPr>
            <a:xfrm>
              <a:off x="1716852" y="3798044"/>
              <a:ext cx="292888" cy="2528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8" name="Rezervirano mjesto broja slajda 27">
            <a:extLst>
              <a:ext uri="{FF2B5EF4-FFF2-40B4-BE49-F238E27FC236}">
                <a16:creationId xmlns:a16="http://schemas.microsoft.com/office/drawing/2014/main" id="{EB632FC9-967D-13D4-19F3-00D8BB2B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5</a:t>
            </a:fld>
            <a:endParaRPr lang="hr-HR"/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43CDE26F-3001-645C-B882-DE365DDB9B52}"/>
              </a:ext>
            </a:extLst>
          </p:cNvPr>
          <p:cNvSpPr txBox="1"/>
          <p:nvPr/>
        </p:nvSpPr>
        <p:spPr>
          <a:xfrm>
            <a:off x="301153" y="6412978"/>
            <a:ext cx="7570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effectLst/>
                <a:ea typeface="Times New Roman" panose="02020603050405020304" pitchFamily="18" charset="0"/>
              </a:rPr>
              <a:t>X. Li, X. Liu, D.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Zhao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W.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Cui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Y.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Wu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C. Zhang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C.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Duan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Cell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Death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Discov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.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2021, </a:t>
            </a:r>
            <a:r>
              <a:rPr lang="hr-HR" sz="800" b="1" dirty="0">
                <a:effectLst/>
                <a:ea typeface="Times New Roman" panose="02020603050405020304" pitchFamily="18" charset="0"/>
              </a:rPr>
              <a:t>7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249.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283658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F482BD-D9F5-4458-A876-0AC8C766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/>
              <a:t>Biogeneza i klasifikacija tRNA izvedenih fragmenata RNA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DFB6E7CA-84E4-4B54-823D-9D47BA6CEE39}"/>
              </a:ext>
            </a:extLst>
          </p:cNvPr>
          <p:cNvGrpSpPr/>
          <p:nvPr/>
        </p:nvGrpSpPr>
        <p:grpSpPr>
          <a:xfrm>
            <a:off x="222891" y="1171668"/>
            <a:ext cx="5402248" cy="5686332"/>
            <a:chOff x="222891" y="1171668"/>
            <a:chExt cx="5402248" cy="5686332"/>
          </a:xfrm>
        </p:grpSpPr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4BE95360-E99C-45AC-9079-B8EC8A7C13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2891" y="1171668"/>
              <a:ext cx="5402248" cy="5686332"/>
              <a:chOff x="2958219" y="1583039"/>
              <a:chExt cx="4799897" cy="5141611"/>
            </a:xfrm>
          </p:grpSpPr>
          <p:grpSp>
            <p:nvGrpSpPr>
              <p:cNvPr id="5" name="Grupa 4">
                <a:extLst>
                  <a:ext uri="{FF2B5EF4-FFF2-40B4-BE49-F238E27FC236}">
                    <a16:creationId xmlns:a16="http://schemas.microsoft.com/office/drawing/2014/main" id="{9D519614-4450-42B0-BF67-491A5E0126F8}"/>
                  </a:ext>
                </a:extLst>
              </p:cNvPr>
              <p:cNvGrpSpPr/>
              <p:nvPr/>
            </p:nvGrpSpPr>
            <p:grpSpPr>
              <a:xfrm>
                <a:off x="2958219" y="1583039"/>
                <a:ext cx="4799897" cy="5141611"/>
                <a:chOff x="2988699" y="1583039"/>
                <a:chExt cx="4799897" cy="5141611"/>
              </a:xfrm>
            </p:grpSpPr>
            <p:grpSp>
              <p:nvGrpSpPr>
                <p:cNvPr id="7" name="Grupa 6">
                  <a:extLst>
                    <a:ext uri="{FF2B5EF4-FFF2-40B4-BE49-F238E27FC236}">
                      <a16:creationId xmlns:a16="http://schemas.microsoft.com/office/drawing/2014/main" id="{D08133AD-5F7E-4E13-9FF6-638BC4FCEB12}"/>
                    </a:ext>
                  </a:extLst>
                </p:cNvPr>
                <p:cNvGrpSpPr/>
                <p:nvPr/>
              </p:nvGrpSpPr>
              <p:grpSpPr>
                <a:xfrm>
                  <a:off x="3323983" y="1583039"/>
                  <a:ext cx="4129330" cy="5141611"/>
                  <a:chOff x="3323983" y="1583039"/>
                  <a:chExt cx="4129330" cy="5141611"/>
                </a:xfrm>
              </p:grpSpPr>
              <p:pic>
                <p:nvPicPr>
                  <p:cNvPr id="19" name="Slika 18">
                    <a:extLst>
                      <a:ext uri="{FF2B5EF4-FFF2-40B4-BE49-F238E27FC236}">
                        <a16:creationId xmlns:a16="http://schemas.microsoft.com/office/drawing/2014/main" id="{8209805B-A584-44C9-A0E8-8DFD88FA60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323983" y="1583039"/>
                    <a:ext cx="4129330" cy="5134468"/>
                  </a:xfrm>
                  <a:prstGeom prst="rect">
                    <a:avLst/>
                  </a:prstGeom>
                </p:spPr>
              </p:pic>
              <p:sp>
                <p:nvSpPr>
                  <p:cNvPr id="20" name="TekstniOkvir 19">
                    <a:extLst>
                      <a:ext uri="{FF2B5EF4-FFF2-40B4-BE49-F238E27FC236}">
                        <a16:creationId xmlns:a16="http://schemas.microsoft.com/office/drawing/2014/main" id="{A30E35E0-F669-4DD7-85F7-30BCBCC58AAA}"/>
                      </a:ext>
                    </a:extLst>
                  </p:cNvPr>
                  <p:cNvSpPr txBox="1"/>
                  <p:nvPr/>
                </p:nvSpPr>
                <p:spPr>
                  <a:xfrm>
                    <a:off x="5700712" y="4334668"/>
                    <a:ext cx="776286" cy="3617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r-H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Varijabilna  ruka </a:t>
                    </a:r>
                  </a:p>
                </p:txBody>
              </p:sp>
              <p:sp>
                <p:nvSpPr>
                  <p:cNvPr id="21" name="TekstniOkvir 20">
                    <a:extLst>
                      <a:ext uri="{FF2B5EF4-FFF2-40B4-BE49-F238E27FC236}">
                        <a16:creationId xmlns:a16="http://schemas.microsoft.com/office/drawing/2014/main" id="{582B073D-318E-41E0-9E85-BB8343032578}"/>
                      </a:ext>
                    </a:extLst>
                  </p:cNvPr>
                  <p:cNvSpPr txBox="1"/>
                  <p:nvPr/>
                </p:nvSpPr>
                <p:spPr>
                  <a:xfrm>
                    <a:off x="5814951" y="3624130"/>
                    <a:ext cx="547808" cy="22263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r-H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T-ruka</a:t>
                    </a:r>
                  </a:p>
                </p:txBody>
              </p:sp>
              <p:sp>
                <p:nvSpPr>
                  <p:cNvPr id="22" name="TekstniOkvir 21">
                    <a:extLst>
                      <a:ext uri="{FF2B5EF4-FFF2-40B4-BE49-F238E27FC236}">
                        <a16:creationId xmlns:a16="http://schemas.microsoft.com/office/drawing/2014/main" id="{1531E19A-EDF6-4F96-A496-10F477CB967E}"/>
                      </a:ext>
                    </a:extLst>
                  </p:cNvPr>
                  <p:cNvSpPr txBox="1"/>
                  <p:nvPr/>
                </p:nvSpPr>
                <p:spPr>
                  <a:xfrm>
                    <a:off x="4381458" y="3646709"/>
                    <a:ext cx="552274" cy="22263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hr-H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D-ruka </a:t>
                    </a:r>
                  </a:p>
                </p:txBody>
              </p:sp>
              <p:sp>
                <p:nvSpPr>
                  <p:cNvPr id="23" name="TekstniOkvir 22">
                    <a:extLst>
                      <a:ext uri="{FF2B5EF4-FFF2-40B4-BE49-F238E27FC236}">
                        <a16:creationId xmlns:a16="http://schemas.microsoft.com/office/drawing/2014/main" id="{EA7DDF65-8ABA-411E-9BFF-4E56807BC1C7}"/>
                      </a:ext>
                    </a:extLst>
                  </p:cNvPr>
                  <p:cNvSpPr txBox="1"/>
                  <p:nvPr/>
                </p:nvSpPr>
                <p:spPr>
                  <a:xfrm>
                    <a:off x="5006339" y="5108988"/>
                    <a:ext cx="833929" cy="3617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r-HR" sz="1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Antikodonska</a:t>
                    </a:r>
                    <a:r>
                      <a:rPr lang="hr-H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ruka </a:t>
                    </a:r>
                  </a:p>
                </p:txBody>
              </p:sp>
              <p:sp>
                <p:nvSpPr>
                  <p:cNvPr id="24" name="Pravokutnik 23">
                    <a:extLst>
                      <a:ext uri="{FF2B5EF4-FFF2-40B4-BE49-F238E27FC236}">
                        <a16:creationId xmlns:a16="http://schemas.microsoft.com/office/drawing/2014/main" id="{36128649-91A6-4F6D-8307-31C50959B99C}"/>
                      </a:ext>
                    </a:extLst>
                  </p:cNvPr>
                  <p:cNvSpPr/>
                  <p:nvPr/>
                </p:nvSpPr>
                <p:spPr>
                  <a:xfrm>
                    <a:off x="3524250" y="6162675"/>
                    <a:ext cx="947738" cy="5619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sp>
              <p:nvSpPr>
                <p:cNvPr id="8" name="TekstniOkvir 7">
                  <a:extLst>
                    <a:ext uri="{FF2B5EF4-FFF2-40B4-BE49-F238E27FC236}">
                      <a16:creationId xmlns:a16="http://schemas.microsoft.com/office/drawing/2014/main" id="{319C54F3-0F5E-41E6-9409-9B1BB0A1AA3B}"/>
                    </a:ext>
                  </a:extLst>
                </p:cNvPr>
                <p:cNvSpPr txBox="1"/>
                <p:nvPr/>
              </p:nvSpPr>
              <p:spPr>
                <a:xfrm>
                  <a:off x="4583603" y="5867080"/>
                  <a:ext cx="54780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tRF-2</a:t>
                  </a:r>
                  <a:endParaRPr lang="hr-HR" sz="7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TekstniOkvir 8">
                  <a:extLst>
                    <a:ext uri="{FF2B5EF4-FFF2-40B4-BE49-F238E27FC236}">
                      <a16:creationId xmlns:a16="http://schemas.microsoft.com/office/drawing/2014/main" id="{B29D07BC-424B-40BE-9239-EA43F31C32CB}"/>
                    </a:ext>
                  </a:extLst>
                </p:cNvPr>
                <p:cNvSpPr txBox="1"/>
                <p:nvPr/>
              </p:nvSpPr>
              <p:spPr>
                <a:xfrm>
                  <a:off x="5929190" y="5905180"/>
                  <a:ext cx="547808" cy="200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i-tRF</a:t>
                  </a:r>
                </a:p>
              </p:txBody>
            </p:sp>
            <p:sp>
              <p:nvSpPr>
                <p:cNvPr id="10" name="TekstniOkvir 9">
                  <a:extLst>
                    <a:ext uri="{FF2B5EF4-FFF2-40B4-BE49-F238E27FC236}">
                      <a16:creationId xmlns:a16="http://schemas.microsoft.com/office/drawing/2014/main" id="{A2BF3A09-D0BB-4768-930A-1E41D14B3F6C}"/>
                    </a:ext>
                  </a:extLst>
                </p:cNvPr>
                <p:cNvSpPr txBox="1"/>
                <p:nvPr/>
              </p:nvSpPr>
              <p:spPr>
                <a:xfrm>
                  <a:off x="7140996" y="4683945"/>
                  <a:ext cx="647600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3’-tiRNA</a:t>
                  </a:r>
                </a:p>
              </p:txBody>
            </p:sp>
            <p:sp>
              <p:nvSpPr>
                <p:cNvPr id="11" name="TekstniOkvir 10">
                  <a:extLst>
                    <a:ext uri="{FF2B5EF4-FFF2-40B4-BE49-F238E27FC236}">
                      <a16:creationId xmlns:a16="http://schemas.microsoft.com/office/drawing/2014/main" id="{4EADEE2F-21A9-441A-96EE-450B720FF60F}"/>
                    </a:ext>
                  </a:extLst>
                </p:cNvPr>
                <p:cNvSpPr txBox="1"/>
                <p:nvPr/>
              </p:nvSpPr>
              <p:spPr>
                <a:xfrm>
                  <a:off x="7141066" y="3980995"/>
                  <a:ext cx="54780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tRF-3b</a:t>
                  </a:r>
                </a:p>
              </p:txBody>
            </p:sp>
            <p:sp>
              <p:nvSpPr>
                <p:cNvPr id="12" name="TekstniOkvir 11">
                  <a:extLst>
                    <a:ext uri="{FF2B5EF4-FFF2-40B4-BE49-F238E27FC236}">
                      <a16:creationId xmlns:a16="http://schemas.microsoft.com/office/drawing/2014/main" id="{4E761918-D55F-44EE-ADE8-49996C0DC5BE}"/>
                    </a:ext>
                  </a:extLst>
                </p:cNvPr>
                <p:cNvSpPr txBox="1"/>
                <p:nvPr/>
              </p:nvSpPr>
              <p:spPr>
                <a:xfrm>
                  <a:off x="7141066" y="3195182"/>
                  <a:ext cx="54780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tRF-3a</a:t>
                  </a:r>
                  <a:endParaRPr lang="hr-HR" sz="7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TekstniOkvir 12">
                  <a:extLst>
                    <a:ext uri="{FF2B5EF4-FFF2-40B4-BE49-F238E27FC236}">
                      <a16:creationId xmlns:a16="http://schemas.microsoft.com/office/drawing/2014/main" id="{4C4CCBD9-4F90-42A7-AF41-77B452E09678}"/>
                    </a:ext>
                  </a:extLst>
                </p:cNvPr>
                <p:cNvSpPr txBox="1"/>
                <p:nvPr/>
              </p:nvSpPr>
              <p:spPr>
                <a:xfrm>
                  <a:off x="2988699" y="5274961"/>
                  <a:ext cx="617345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5’-tiRNA</a:t>
                  </a:r>
                </a:p>
              </p:txBody>
            </p:sp>
            <p:sp>
              <p:nvSpPr>
                <p:cNvPr id="14" name="TekstniOkvir 13">
                  <a:extLst>
                    <a:ext uri="{FF2B5EF4-FFF2-40B4-BE49-F238E27FC236}">
                      <a16:creationId xmlns:a16="http://schemas.microsoft.com/office/drawing/2014/main" id="{8604AEA2-D3F7-4498-9A32-690E93584B36}"/>
                    </a:ext>
                  </a:extLst>
                </p:cNvPr>
                <p:cNvSpPr txBox="1"/>
                <p:nvPr/>
              </p:nvSpPr>
              <p:spPr>
                <a:xfrm>
                  <a:off x="3058236" y="4514500"/>
                  <a:ext cx="54780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tRF-5c</a:t>
                  </a:r>
                  <a:endParaRPr lang="hr-HR" sz="7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ekstniOkvir 14">
                  <a:extLst>
                    <a:ext uri="{FF2B5EF4-FFF2-40B4-BE49-F238E27FC236}">
                      <a16:creationId xmlns:a16="http://schemas.microsoft.com/office/drawing/2014/main" id="{130589B7-6B22-498F-8927-1838F688871E}"/>
                    </a:ext>
                  </a:extLst>
                </p:cNvPr>
                <p:cNvSpPr txBox="1"/>
                <p:nvPr/>
              </p:nvSpPr>
              <p:spPr>
                <a:xfrm>
                  <a:off x="3031566" y="3852391"/>
                  <a:ext cx="54780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tRF-5b</a:t>
                  </a:r>
                  <a:endParaRPr lang="hr-HR" sz="7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ekstniOkvir 15">
                  <a:extLst>
                    <a:ext uri="{FF2B5EF4-FFF2-40B4-BE49-F238E27FC236}">
                      <a16:creationId xmlns:a16="http://schemas.microsoft.com/office/drawing/2014/main" id="{F3C88F2E-D443-4222-A795-03726CF05CD1}"/>
                    </a:ext>
                  </a:extLst>
                </p:cNvPr>
                <p:cNvSpPr txBox="1"/>
                <p:nvPr/>
              </p:nvSpPr>
              <p:spPr>
                <a:xfrm>
                  <a:off x="3031566" y="3328972"/>
                  <a:ext cx="54780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tRF-5a</a:t>
                  </a:r>
                </a:p>
              </p:txBody>
            </p:sp>
            <p:sp>
              <p:nvSpPr>
                <p:cNvPr id="17" name="TekstniOkvir 16">
                  <a:extLst>
                    <a:ext uri="{FF2B5EF4-FFF2-40B4-BE49-F238E27FC236}">
                      <a16:creationId xmlns:a16="http://schemas.microsoft.com/office/drawing/2014/main" id="{266D79FD-DDD2-4DBA-8EB5-02C8BAB81E11}"/>
                    </a:ext>
                  </a:extLst>
                </p:cNvPr>
                <p:cNvSpPr txBox="1"/>
                <p:nvPr/>
              </p:nvSpPr>
              <p:spPr>
                <a:xfrm>
                  <a:off x="3513443" y="2874766"/>
                  <a:ext cx="94773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Prekursor tRNA</a:t>
                  </a:r>
                </a:p>
              </p:txBody>
            </p:sp>
            <p:sp>
              <p:nvSpPr>
                <p:cNvPr id="18" name="TekstniOkvir 17">
                  <a:extLst>
                    <a:ext uri="{FF2B5EF4-FFF2-40B4-BE49-F238E27FC236}">
                      <a16:creationId xmlns:a16="http://schemas.microsoft.com/office/drawing/2014/main" id="{D79278D7-681A-4359-A908-78076E59697E}"/>
                    </a:ext>
                  </a:extLst>
                </p:cNvPr>
                <p:cNvSpPr txBox="1"/>
                <p:nvPr/>
              </p:nvSpPr>
              <p:spPr>
                <a:xfrm>
                  <a:off x="5719640" y="2305099"/>
                  <a:ext cx="547808" cy="222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hr-H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tRF-1</a:t>
                  </a:r>
                  <a:endParaRPr lang="hr-HR" sz="7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Pravokutnik 5">
                <a:extLst>
                  <a:ext uri="{FF2B5EF4-FFF2-40B4-BE49-F238E27FC236}">
                    <a16:creationId xmlns:a16="http://schemas.microsoft.com/office/drawing/2014/main" id="{011B96B2-A8E8-4574-99D8-99FDC06CF4DA}"/>
                  </a:ext>
                </a:extLst>
              </p:cNvPr>
              <p:cNvSpPr/>
              <p:nvPr/>
            </p:nvSpPr>
            <p:spPr>
              <a:xfrm>
                <a:off x="5670232" y="5274961"/>
                <a:ext cx="952818" cy="8877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" name="Elipsa 2">
              <a:extLst>
                <a:ext uri="{FF2B5EF4-FFF2-40B4-BE49-F238E27FC236}">
                  <a16:creationId xmlns:a16="http://schemas.microsoft.com/office/drawing/2014/main" id="{6A818F19-5383-4236-B823-CF6D55F9C84A}"/>
                </a:ext>
              </a:extLst>
            </p:cNvPr>
            <p:cNvSpPr/>
            <p:nvPr/>
          </p:nvSpPr>
          <p:spPr>
            <a:xfrm>
              <a:off x="3913099" y="3792068"/>
              <a:ext cx="292888" cy="2528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Elipsa 26">
              <a:extLst>
                <a:ext uri="{FF2B5EF4-FFF2-40B4-BE49-F238E27FC236}">
                  <a16:creationId xmlns:a16="http://schemas.microsoft.com/office/drawing/2014/main" id="{9ED77A3C-F745-46D2-9B09-DDE269C3B40E}"/>
                </a:ext>
              </a:extLst>
            </p:cNvPr>
            <p:cNvSpPr/>
            <p:nvPr/>
          </p:nvSpPr>
          <p:spPr>
            <a:xfrm>
              <a:off x="1716852" y="3798044"/>
              <a:ext cx="292888" cy="2528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9" name="Rezervirano mjesto sadržaja 25">
            <a:extLst>
              <a:ext uri="{FF2B5EF4-FFF2-40B4-BE49-F238E27FC236}">
                <a16:creationId xmlns:a16="http://schemas.microsoft.com/office/drawing/2014/main" id="{4DF3BCC2-1430-4197-A45D-F18E5FCFB8EB}"/>
              </a:ext>
            </a:extLst>
          </p:cNvPr>
          <p:cNvSpPr txBox="1">
            <a:spLocks/>
          </p:cNvSpPr>
          <p:nvPr/>
        </p:nvSpPr>
        <p:spPr>
          <a:xfrm>
            <a:off x="6364382" y="2279650"/>
            <a:ext cx="4532816" cy="4133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tRNA izvedeni fragmenti često nastaju uslijed izloženosti stanice stresu </a:t>
            </a:r>
            <a:r>
              <a:rPr lang="hr-HR" sz="1600" dirty="0">
                <a:solidFill>
                  <a:srgbClr val="AF91BA"/>
                </a:solidFill>
                <a:sym typeface="Wingdings" panose="05000000000000000000" pitchFamily="2" charset="2"/>
              </a:rPr>
              <a:t></a:t>
            </a:r>
            <a:r>
              <a:rPr lang="hr-HR" sz="2000" dirty="0">
                <a:sym typeface="Wingdings" panose="05000000000000000000" pitchFamily="2" charset="2"/>
              </a:rPr>
              <a:t> izraženo za tRNA polovice</a:t>
            </a: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tRNA mali fragmenti RNA osim cijepanjem tRNA u području D i T-ruke mogu nastati iz tRNA polovica</a:t>
            </a:r>
          </a:p>
          <a:p>
            <a:endParaRPr lang="hr-HR" sz="2000" dirty="0"/>
          </a:p>
          <a:p>
            <a:r>
              <a:rPr lang="hr-HR" sz="2000" dirty="0"/>
              <a:t>Ciljano cijepanje provode različite </a:t>
            </a:r>
            <a:r>
              <a:rPr lang="hr-HR" sz="2000" dirty="0" err="1"/>
              <a:t>endoribonukleaze</a:t>
            </a:r>
            <a:r>
              <a:rPr lang="hr-HR" sz="2000" dirty="0"/>
              <a:t> i </a:t>
            </a:r>
            <a:r>
              <a:rPr lang="hr-HR" sz="2000" dirty="0" err="1"/>
              <a:t>egzoribonukleaze</a:t>
            </a:r>
            <a:r>
              <a:rPr lang="hr-HR" sz="2000" dirty="0"/>
              <a:t> ovisno o vrsti organizma </a:t>
            </a:r>
          </a:p>
          <a:p>
            <a:endParaRPr lang="hr-HR" sz="2000" dirty="0"/>
          </a:p>
          <a:p>
            <a:r>
              <a:rPr lang="hr-HR" sz="2000" dirty="0"/>
              <a:t>Ne postoji jedinstveni mehanizam koji objašnjava biogenezu tRNA izvedenih fragmenata 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sp>
        <p:nvSpPr>
          <p:cNvPr id="26" name="Rezervirano mjesto broja slajda 25">
            <a:extLst>
              <a:ext uri="{FF2B5EF4-FFF2-40B4-BE49-F238E27FC236}">
                <a16:creationId xmlns:a16="http://schemas.microsoft.com/office/drawing/2014/main" id="{7A67DB39-7787-C56D-B9D0-B9875A02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6</a:t>
            </a:fld>
            <a:endParaRPr lang="hr-HR"/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4DAFD6ED-9363-BE52-3A46-755587DDEDF3}"/>
              </a:ext>
            </a:extLst>
          </p:cNvPr>
          <p:cNvSpPr txBox="1"/>
          <p:nvPr/>
        </p:nvSpPr>
        <p:spPr>
          <a:xfrm>
            <a:off x="301153" y="6412978"/>
            <a:ext cx="7570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effectLst/>
                <a:ea typeface="Times New Roman" panose="02020603050405020304" pitchFamily="18" charset="0"/>
              </a:rPr>
              <a:t>X. Li, X. Liu, D.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Zhao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W.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Cui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Y.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Wu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C. Zhang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C.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Duan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Cell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Death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Discov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.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2021, </a:t>
            </a:r>
            <a:r>
              <a:rPr lang="hr-HR" sz="800" b="1" dirty="0">
                <a:effectLst/>
                <a:ea typeface="Times New Roman" panose="02020603050405020304" pitchFamily="18" charset="0"/>
              </a:rPr>
              <a:t>7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249.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342934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27A3EA-3014-43A8-B8BA-226595156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12" y="365124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/>
              <a:t>Utjecaj </a:t>
            </a:r>
            <a:r>
              <a:rPr lang="hr-HR" sz="3600" dirty="0" err="1"/>
              <a:t>posttranskripcijskih</a:t>
            </a:r>
            <a:r>
              <a:rPr lang="hr-HR" sz="3600" dirty="0"/>
              <a:t> modifikacija na biogenezu tRNA izvedenih fragmenata RNA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8672B3-8110-4371-8A40-CCE1E0F79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13" y="1856521"/>
            <a:ext cx="9311287" cy="4580519"/>
          </a:xfrm>
        </p:spPr>
        <p:txBody>
          <a:bodyPr>
            <a:normAutofit/>
          </a:bodyPr>
          <a:lstStyle/>
          <a:p>
            <a:r>
              <a:rPr lang="hr-HR" sz="1800" dirty="0"/>
              <a:t>Preko 12% </a:t>
            </a:r>
            <a:r>
              <a:rPr lang="hr-HR" sz="1800" dirty="0" err="1"/>
              <a:t>nukleotida</a:t>
            </a:r>
            <a:r>
              <a:rPr lang="hr-HR" sz="1800" dirty="0"/>
              <a:t> zrele molekule tRNA sadrži</a:t>
            </a:r>
            <a:br>
              <a:rPr lang="hr-HR" sz="1800" dirty="0"/>
            </a:br>
            <a:r>
              <a:rPr lang="hr-HR" sz="1800" dirty="0" err="1"/>
              <a:t>posttranskripcijsku</a:t>
            </a:r>
            <a:r>
              <a:rPr lang="hr-HR" sz="1800" dirty="0"/>
              <a:t> modifikaciju</a:t>
            </a:r>
          </a:p>
          <a:p>
            <a:endParaRPr lang="hr-HR" sz="1800" dirty="0"/>
          </a:p>
          <a:p>
            <a:r>
              <a:rPr lang="hr-HR" sz="1800" dirty="0"/>
              <a:t>Pozitivan ili negativan? </a:t>
            </a:r>
          </a:p>
          <a:p>
            <a:endParaRPr lang="hr-HR" sz="1800" dirty="0"/>
          </a:p>
          <a:p>
            <a:r>
              <a:rPr lang="hr-HR" sz="1800" dirty="0"/>
              <a:t>Više slučajeva u kojima modifikacije sprječavaju biogenezu </a:t>
            </a:r>
            <a:br>
              <a:rPr lang="hr-HR" sz="1800" dirty="0"/>
            </a:br>
            <a:r>
              <a:rPr lang="hr-HR" sz="1800" dirty="0"/>
              <a:t>tRNA izvedenih fragmenata </a:t>
            </a:r>
            <a:r>
              <a:rPr lang="hr-HR" sz="1400" dirty="0">
                <a:solidFill>
                  <a:srgbClr val="AF91BA"/>
                </a:solidFill>
                <a:sym typeface="Wingdings" panose="05000000000000000000" pitchFamily="2" charset="2"/>
              </a:rPr>
              <a:t></a:t>
            </a:r>
            <a:r>
              <a:rPr lang="hr-HR" sz="1800" dirty="0">
                <a:sym typeface="Wingdings" panose="05000000000000000000" pitchFamily="2" charset="2"/>
              </a:rPr>
              <a:t> zaštita molekula tRNA</a:t>
            </a:r>
            <a:endParaRPr lang="hr-HR" sz="1800" dirty="0"/>
          </a:p>
          <a:p>
            <a:endParaRPr lang="hr-HR" sz="1800" dirty="0"/>
          </a:p>
          <a:p>
            <a:r>
              <a:rPr lang="hr-HR" sz="1800" dirty="0"/>
              <a:t>Prepoznaju li određene </a:t>
            </a:r>
            <a:r>
              <a:rPr lang="hr-HR" sz="1800" dirty="0" err="1"/>
              <a:t>nukleaze</a:t>
            </a:r>
            <a:r>
              <a:rPr lang="hr-HR" sz="1800" dirty="0"/>
              <a:t> specifične sljedove i/ili modifikacije tRNA kao uvjet cijepanja?</a:t>
            </a:r>
          </a:p>
          <a:p>
            <a:endParaRPr lang="hr-HR" sz="1800" dirty="0"/>
          </a:p>
          <a:p>
            <a:r>
              <a:rPr lang="hr-HR" sz="1800" dirty="0"/>
              <a:t>Izazov eksperimentalnog istraživanja zbog korištenja </a:t>
            </a:r>
            <a:r>
              <a:rPr lang="hr-HR" sz="1800" i="1" dirty="0" err="1"/>
              <a:t>in</a:t>
            </a:r>
            <a:r>
              <a:rPr lang="hr-HR" sz="1800" i="1" dirty="0"/>
              <a:t> </a:t>
            </a:r>
            <a:r>
              <a:rPr lang="hr-HR" sz="1800" i="1" dirty="0" err="1"/>
              <a:t>vitro</a:t>
            </a:r>
            <a:r>
              <a:rPr lang="hr-HR" sz="1800" i="1" dirty="0"/>
              <a:t> </a:t>
            </a:r>
            <a:r>
              <a:rPr lang="hr-HR" sz="1800" dirty="0"/>
              <a:t>tRNA izvedenih fragmenata</a:t>
            </a:r>
            <a:endParaRPr lang="hr-HR" sz="24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97E167E5-FDF9-4B25-A5F0-D40800D6B93B}"/>
              </a:ext>
            </a:extLst>
          </p:cNvPr>
          <p:cNvSpPr/>
          <p:nvPr/>
        </p:nvSpPr>
        <p:spPr>
          <a:xfrm>
            <a:off x="6838123" y="1152938"/>
            <a:ext cx="162962" cy="2405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6293FEE4-1EB0-4778-9745-08121BABE484}"/>
              </a:ext>
            </a:extLst>
          </p:cNvPr>
          <p:cNvGrpSpPr>
            <a:grpSpLocks noChangeAspect="1"/>
          </p:cNvGrpSpPr>
          <p:nvPr/>
        </p:nvGrpSpPr>
        <p:grpSpPr>
          <a:xfrm>
            <a:off x="7167867" y="1027906"/>
            <a:ext cx="4185933" cy="2634214"/>
            <a:chOff x="6890411" y="1253856"/>
            <a:chExt cx="3857102" cy="2427280"/>
          </a:xfrm>
        </p:grpSpPr>
        <p:pic>
          <p:nvPicPr>
            <p:cNvPr id="1026" name="Picture 2" descr="Schematic of the pseudouridylation reaction. The isomerization of... |  Download Scientific Diagram">
              <a:extLst>
                <a:ext uri="{FF2B5EF4-FFF2-40B4-BE49-F238E27FC236}">
                  <a16:creationId xmlns:a16="http://schemas.microsoft.com/office/drawing/2014/main" id="{A468FD86-AA38-4633-846C-5E6E2BE01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084" y="1383066"/>
              <a:ext cx="3560899" cy="204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ravokutnik 5">
              <a:extLst>
                <a:ext uri="{FF2B5EF4-FFF2-40B4-BE49-F238E27FC236}">
                  <a16:creationId xmlns:a16="http://schemas.microsoft.com/office/drawing/2014/main" id="{94D49035-C48F-46FC-A4F5-975850362A1A}"/>
                </a:ext>
              </a:extLst>
            </p:cNvPr>
            <p:cNvSpPr/>
            <p:nvPr/>
          </p:nvSpPr>
          <p:spPr>
            <a:xfrm>
              <a:off x="6890411" y="1275865"/>
              <a:ext cx="162962" cy="2405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Pravokutnik 6">
              <a:extLst>
                <a:ext uri="{FF2B5EF4-FFF2-40B4-BE49-F238E27FC236}">
                  <a16:creationId xmlns:a16="http://schemas.microsoft.com/office/drawing/2014/main" id="{77494D97-DED1-4FC8-8954-C73F44EE0DF8}"/>
                </a:ext>
              </a:extLst>
            </p:cNvPr>
            <p:cNvSpPr/>
            <p:nvPr/>
          </p:nvSpPr>
          <p:spPr>
            <a:xfrm rot="16200000">
              <a:off x="8719475" y="-575208"/>
              <a:ext cx="198973" cy="3857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9A519173-965E-619F-7BC7-B1F53ADB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7</a:t>
            </a:fld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9F8ABA2-D353-43F2-40DF-20B9AEBA1F36}"/>
              </a:ext>
            </a:extLst>
          </p:cNvPr>
          <p:cNvSpPr txBox="1"/>
          <p:nvPr/>
        </p:nvSpPr>
        <p:spPr>
          <a:xfrm>
            <a:off x="671612" y="6291427"/>
            <a:ext cx="8464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effectLst/>
                <a:ea typeface="Times New Roman" panose="02020603050405020304" pitchFamily="18" charset="0"/>
              </a:rPr>
              <a:t>M.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Schaefer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T.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Pollex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K.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Hanna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F.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Tuorto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M.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Meusburger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M.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Helm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F.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Lyko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Genes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Dev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.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2010, </a:t>
            </a:r>
            <a:r>
              <a:rPr lang="hr-HR" sz="800" b="1" dirty="0">
                <a:effectLst/>
                <a:ea typeface="Times New Roman" panose="02020603050405020304" pitchFamily="18" charset="0"/>
              </a:rPr>
              <a:t>24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1590–1595.</a:t>
            </a:r>
          </a:p>
          <a:p>
            <a:r>
              <a:rPr lang="hr-HR" sz="800" dirty="0">
                <a:effectLst/>
                <a:ea typeface="Times New Roman" panose="02020603050405020304" pitchFamily="18" charset="0"/>
              </a:rPr>
              <a:t>N.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Guzzi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M.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Cieśla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P. C. T.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Ngoc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S. Lang, S.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Arora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M.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Dimitriou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K.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Pimková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M. N. E.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Sommarin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R.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Munita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M.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Lubas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Y. Lim, K.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Okuyama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S.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Soneji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G.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Karlsson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J.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Hansson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G.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Jönsson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A. H.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Lund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M.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Sigvardsson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E.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Hellström-Lindberg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A. C.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Hsieh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C.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Bellodi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</a:t>
            </a:r>
            <a:r>
              <a:rPr lang="hr-HR" sz="800" i="1" dirty="0" err="1">
                <a:effectLst/>
                <a:ea typeface="Times New Roman" panose="02020603050405020304" pitchFamily="18" charset="0"/>
              </a:rPr>
              <a:t>Cell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2018, </a:t>
            </a:r>
            <a:r>
              <a:rPr lang="hr-HR" sz="800" b="1" dirty="0">
                <a:effectLst/>
                <a:ea typeface="Times New Roman" panose="02020603050405020304" pitchFamily="18" charset="0"/>
              </a:rPr>
              <a:t>173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1204-1216.e26.</a:t>
            </a:r>
          </a:p>
          <a:p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217537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8F46D1-B53E-4FFB-AD11-DEA54970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Funkcije tRNA izvedenih fragmenata RNA </a:t>
            </a:r>
          </a:p>
        </p:txBody>
      </p:sp>
      <p:graphicFrame>
        <p:nvGraphicFramePr>
          <p:cNvPr id="9" name="Rezervirano mjesto sadržaja 8">
            <a:extLst>
              <a:ext uri="{FF2B5EF4-FFF2-40B4-BE49-F238E27FC236}">
                <a16:creationId xmlns:a16="http://schemas.microsoft.com/office/drawing/2014/main" id="{69446512-34A3-4FDB-B1E4-9A771F459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451231"/>
              </p:ext>
            </p:extLst>
          </p:nvPr>
        </p:nvGraphicFramePr>
        <p:xfrm>
          <a:off x="717274" y="1087165"/>
          <a:ext cx="10757452" cy="563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niOkvir 9">
            <a:extLst>
              <a:ext uri="{FF2B5EF4-FFF2-40B4-BE49-F238E27FC236}">
                <a16:creationId xmlns:a16="http://schemas.microsoft.com/office/drawing/2014/main" id="{4C519E28-6E7C-4EC7-8130-AF6CAC2F80F7}"/>
              </a:ext>
            </a:extLst>
          </p:cNvPr>
          <p:cNvSpPr txBox="1"/>
          <p:nvPr/>
        </p:nvSpPr>
        <p:spPr>
          <a:xfrm>
            <a:off x="9024730" y="1656522"/>
            <a:ext cx="201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Epigenetika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4659C51-990B-49A2-9361-2008C6228990}"/>
              </a:ext>
            </a:extLst>
          </p:cNvPr>
          <p:cNvSpPr txBox="1"/>
          <p:nvPr/>
        </p:nvSpPr>
        <p:spPr>
          <a:xfrm>
            <a:off x="9581321" y="3537783"/>
            <a:ext cx="201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Biomarkeri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A1E4CED-EF37-6688-4B2B-EFC2B2F0C757}"/>
              </a:ext>
            </a:extLst>
          </p:cNvPr>
          <p:cNvSpPr txBox="1"/>
          <p:nvPr/>
        </p:nvSpPr>
        <p:spPr>
          <a:xfrm>
            <a:off x="1241144" y="1562661"/>
            <a:ext cx="201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Obrana domaćina i simbioza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04F2433-D9E3-5842-A835-C616DF140E94}"/>
              </a:ext>
            </a:extLst>
          </p:cNvPr>
          <p:cNvSpPr txBox="1"/>
          <p:nvPr/>
        </p:nvSpPr>
        <p:spPr>
          <a:xfrm>
            <a:off x="596348" y="3353117"/>
            <a:ext cx="242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Diferencijacija stanica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1B91173-2097-B813-D5A8-FE4607B7C827}"/>
              </a:ext>
            </a:extLst>
          </p:cNvPr>
          <p:cNvSpPr txBox="1"/>
          <p:nvPr/>
        </p:nvSpPr>
        <p:spPr>
          <a:xfrm>
            <a:off x="1006983" y="4899590"/>
            <a:ext cx="201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Regulacija nekodirajućih RNA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F4FB70E-BE53-E42B-34C4-6D344D223013}"/>
              </a:ext>
            </a:extLst>
          </p:cNvPr>
          <p:cNvSpPr txBox="1"/>
          <p:nvPr/>
        </p:nvSpPr>
        <p:spPr>
          <a:xfrm>
            <a:off x="8826615" y="5130287"/>
            <a:ext cx="241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Regulacija transpozona  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5ED30A3-A4FE-CA05-4D3A-D7FCE2A2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1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923604-B11A-4FCB-AA57-B28917AF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Regulacija translacije proteina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335497-C2D5-4CE3-8B56-D88B3DC6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7"/>
            <a:ext cx="10615863" cy="4587997"/>
          </a:xfrm>
        </p:spPr>
        <p:txBody>
          <a:bodyPr>
            <a:normAutofit/>
          </a:bodyPr>
          <a:lstStyle/>
          <a:p>
            <a:r>
              <a:rPr lang="hr-HR" sz="2000" dirty="0"/>
              <a:t>tRNA izvedeni fragmenti RNA mogu stimulirati translaciju proteina 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F9067456-3CB2-4B37-8688-C978DAFA6DD2}"/>
              </a:ext>
            </a:extLst>
          </p:cNvPr>
          <p:cNvCxnSpPr/>
          <p:nvPr/>
        </p:nvCxnSpPr>
        <p:spPr>
          <a:xfrm flipH="1">
            <a:off x="4386470" y="2080591"/>
            <a:ext cx="1099930" cy="940905"/>
          </a:xfrm>
          <a:prstGeom prst="straightConnector1">
            <a:avLst/>
          </a:prstGeom>
          <a:ln w="28575">
            <a:solidFill>
              <a:srgbClr val="AF91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A83E3177-E51D-43F1-A4CB-924ACDE56844}"/>
              </a:ext>
            </a:extLst>
          </p:cNvPr>
          <p:cNvCxnSpPr>
            <a:cxnSpLocks/>
          </p:cNvCxnSpPr>
          <p:nvPr/>
        </p:nvCxnSpPr>
        <p:spPr>
          <a:xfrm>
            <a:off x="6586330" y="2075346"/>
            <a:ext cx="1099931" cy="940905"/>
          </a:xfrm>
          <a:prstGeom prst="straightConnector1">
            <a:avLst/>
          </a:prstGeom>
          <a:ln w="28575">
            <a:solidFill>
              <a:srgbClr val="AF91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2712BD8-574D-4712-ACBB-6274E2083BD4}"/>
              </a:ext>
            </a:extLst>
          </p:cNvPr>
          <p:cNvSpPr txBox="1"/>
          <p:nvPr/>
        </p:nvSpPr>
        <p:spPr>
          <a:xfrm>
            <a:off x="6705602" y="3016251"/>
            <a:ext cx="512144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3’-tRNA</a:t>
            </a:r>
            <a:r>
              <a:rPr lang="hr-HR" sz="1600" baseline="30000" dirty="0"/>
              <a:t>Thr</a:t>
            </a:r>
            <a:r>
              <a:rPr lang="hr-HR" sz="1600" dirty="0"/>
              <a:t> polovica (bez 3’-CCA kraja) iz </a:t>
            </a:r>
            <a:r>
              <a:rPr lang="hr-HR" sz="1600" i="1" dirty="0"/>
              <a:t>Trypanosoma brucei</a:t>
            </a:r>
            <a:r>
              <a:rPr lang="hr-HR" sz="1600" dirty="0"/>
              <a:t> veže se na ribosom i stimulira globalnu translaciju proteina tijekom oporavka od stresa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Točan mehanizam djelovanja nije poznat </a:t>
            </a:r>
          </a:p>
          <a:p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/>
          </a:p>
          <a:p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97EF09B-B000-4363-8F17-D90DC6504206}"/>
              </a:ext>
            </a:extLst>
          </p:cNvPr>
          <p:cNvSpPr txBox="1"/>
          <p:nvPr/>
        </p:nvSpPr>
        <p:spPr>
          <a:xfrm>
            <a:off x="613611" y="3016252"/>
            <a:ext cx="5257799" cy="3262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Vezanje tRF-3011b na barem dvije mRNA ribosomskih proteina u ljudskim stanicama </a:t>
            </a:r>
            <a:r>
              <a:rPr lang="hr-HR" sz="1600" dirty="0">
                <a:solidFill>
                  <a:srgbClr val="AF91BA"/>
                </a:solidFill>
                <a:sym typeface="Wingdings" panose="05000000000000000000" pitchFamily="2" charset="2"/>
              </a:rPr>
              <a:t> </a:t>
            </a:r>
            <a:r>
              <a:rPr lang="hr-HR" sz="1600" dirty="0">
                <a:sym typeface="Wingdings" panose="05000000000000000000" pitchFamily="2" charset="2"/>
              </a:rPr>
              <a:t>uklanjanje sekundarne strukture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ym typeface="Wingdings" panose="05000000000000000000" pitchFamily="2" charset="2"/>
              </a:rPr>
              <a:t>Poticanje translacije ribosomskog proteina S28 koji sudjeluje u biogenezi ribosoma</a:t>
            </a:r>
          </a:p>
          <a:p>
            <a:endParaRPr lang="hr-HR" dirty="0">
              <a:solidFill>
                <a:srgbClr val="AF91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FC23928-53DD-F9F9-24D2-B785CCB33CFE}"/>
              </a:ext>
            </a:extLst>
          </p:cNvPr>
          <p:cNvGrpSpPr/>
          <p:nvPr/>
        </p:nvGrpSpPr>
        <p:grpSpPr>
          <a:xfrm>
            <a:off x="1166070" y="4567322"/>
            <a:ext cx="4216395" cy="1531474"/>
            <a:chOff x="1166070" y="4567322"/>
            <a:chExt cx="4216395" cy="1531474"/>
          </a:xfrm>
        </p:grpSpPr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B939DBD6-99C4-EB68-76AC-C68D2C1FAD57}"/>
                </a:ext>
              </a:extLst>
            </p:cNvPr>
            <p:cNvGrpSpPr/>
            <p:nvPr/>
          </p:nvGrpSpPr>
          <p:grpSpPr>
            <a:xfrm>
              <a:off x="1166070" y="4567322"/>
              <a:ext cx="3924094" cy="1531474"/>
              <a:chOff x="1166070" y="4567322"/>
              <a:chExt cx="3924094" cy="1531474"/>
            </a:xfrm>
          </p:grpSpPr>
          <p:pic>
            <p:nvPicPr>
              <p:cNvPr id="4" name="Slika 3" descr="Slika na kojoj se prikazuje tekst, dijagram, snimka zaslona, Plan&#10;&#10;Opis je automatski generiran">
                <a:extLst>
                  <a:ext uri="{FF2B5EF4-FFF2-40B4-BE49-F238E27FC236}">
                    <a16:creationId xmlns:a16="http://schemas.microsoft.com/office/drawing/2014/main" id="{5C127100-2D00-EF4E-ED3C-843732A4FC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892" r="44219" b="58158"/>
              <a:stretch/>
            </p:blipFill>
            <p:spPr bwMode="auto">
              <a:xfrm>
                <a:off x="1192644" y="4567322"/>
                <a:ext cx="3897520" cy="1531474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3" name="Elipsa 12">
                <a:extLst>
                  <a:ext uri="{FF2B5EF4-FFF2-40B4-BE49-F238E27FC236}">
                    <a16:creationId xmlns:a16="http://schemas.microsoft.com/office/drawing/2014/main" id="{EB9AA5A9-C708-60DF-F3CD-3B67DE85DA30}"/>
                  </a:ext>
                </a:extLst>
              </p:cNvPr>
              <p:cNvSpPr/>
              <p:nvPr/>
            </p:nvSpPr>
            <p:spPr>
              <a:xfrm>
                <a:off x="1166070" y="4874004"/>
                <a:ext cx="159391" cy="2933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5" name="TekstniOkvir 14">
              <a:extLst>
                <a:ext uri="{FF2B5EF4-FFF2-40B4-BE49-F238E27FC236}">
                  <a16:creationId xmlns:a16="http://schemas.microsoft.com/office/drawing/2014/main" id="{3978A594-85BA-7FC8-2397-95D467D08F0C}"/>
                </a:ext>
              </a:extLst>
            </p:cNvPr>
            <p:cNvSpPr txBox="1"/>
            <p:nvPr/>
          </p:nvSpPr>
          <p:spPr>
            <a:xfrm>
              <a:off x="3832178" y="5167312"/>
              <a:ext cx="119282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sz="800" b="1" dirty="0"/>
                <a:t>Mjesto vezanja</a:t>
              </a:r>
            </a:p>
          </p:txBody>
        </p:sp>
        <p:sp>
          <p:nvSpPr>
            <p:cNvPr id="16" name="TekstniOkvir 15">
              <a:extLst>
                <a:ext uri="{FF2B5EF4-FFF2-40B4-BE49-F238E27FC236}">
                  <a16:creationId xmlns:a16="http://schemas.microsoft.com/office/drawing/2014/main" id="{0744450B-7E52-F91B-B9A0-AC0569A2A1D9}"/>
                </a:ext>
              </a:extLst>
            </p:cNvPr>
            <p:cNvSpPr txBox="1"/>
            <p:nvPr/>
          </p:nvSpPr>
          <p:spPr>
            <a:xfrm>
              <a:off x="3864757" y="5364400"/>
              <a:ext cx="119282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sz="800" b="1" dirty="0"/>
                <a:t>Start kodon</a:t>
              </a:r>
            </a:p>
          </p:txBody>
        </p:sp>
        <p:sp>
          <p:nvSpPr>
            <p:cNvPr id="17" name="TekstniOkvir 16">
              <a:extLst>
                <a:ext uri="{FF2B5EF4-FFF2-40B4-BE49-F238E27FC236}">
                  <a16:creationId xmlns:a16="http://schemas.microsoft.com/office/drawing/2014/main" id="{D7817F18-3542-6C76-81C0-139C72743267}"/>
                </a:ext>
              </a:extLst>
            </p:cNvPr>
            <p:cNvSpPr txBox="1"/>
            <p:nvPr/>
          </p:nvSpPr>
          <p:spPr>
            <a:xfrm>
              <a:off x="3891331" y="5579844"/>
              <a:ext cx="119282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sz="800" b="1" dirty="0"/>
                <a:t>Ribosom</a:t>
              </a:r>
            </a:p>
          </p:txBody>
        </p:sp>
        <p:sp>
          <p:nvSpPr>
            <p:cNvPr id="18" name="TekstniOkvir 17">
              <a:extLst>
                <a:ext uri="{FF2B5EF4-FFF2-40B4-BE49-F238E27FC236}">
                  <a16:creationId xmlns:a16="http://schemas.microsoft.com/office/drawing/2014/main" id="{EA2176ED-F9F6-CEE9-8E2C-A10182B4BF21}"/>
                </a:ext>
              </a:extLst>
            </p:cNvPr>
            <p:cNvSpPr txBox="1"/>
            <p:nvPr/>
          </p:nvSpPr>
          <p:spPr>
            <a:xfrm>
              <a:off x="3864756" y="4774149"/>
              <a:ext cx="119282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sz="800" b="1" dirty="0"/>
                <a:t>Protein X</a:t>
              </a:r>
            </a:p>
          </p:txBody>
        </p:sp>
        <p:sp>
          <p:nvSpPr>
            <p:cNvPr id="19" name="TekstniOkvir 18">
              <a:extLst>
                <a:ext uri="{FF2B5EF4-FFF2-40B4-BE49-F238E27FC236}">
                  <a16:creationId xmlns:a16="http://schemas.microsoft.com/office/drawing/2014/main" id="{96785E7D-E0B4-2C4D-CF3E-21FC87652373}"/>
                </a:ext>
              </a:extLst>
            </p:cNvPr>
            <p:cNvSpPr txBox="1"/>
            <p:nvPr/>
          </p:nvSpPr>
          <p:spPr>
            <a:xfrm>
              <a:off x="4189638" y="5004408"/>
              <a:ext cx="119282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sz="800" b="1" dirty="0"/>
                <a:t>tRF-30111b</a:t>
              </a:r>
            </a:p>
          </p:txBody>
        </p: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88C91FA9-F9A5-D6A1-3C87-3F3F98756307}"/>
                </a:ext>
              </a:extLst>
            </p:cNvPr>
            <p:cNvSpPr txBox="1"/>
            <p:nvPr/>
          </p:nvSpPr>
          <p:spPr>
            <a:xfrm>
              <a:off x="2692180" y="5695260"/>
              <a:ext cx="788565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sz="700" b="1" dirty="0"/>
                <a:t>RPS28 mRNA</a:t>
              </a:r>
            </a:p>
          </p:txBody>
        </p:sp>
        <p:sp>
          <p:nvSpPr>
            <p:cNvPr id="21" name="TekstniOkvir 20">
              <a:extLst>
                <a:ext uri="{FF2B5EF4-FFF2-40B4-BE49-F238E27FC236}">
                  <a16:creationId xmlns:a16="http://schemas.microsoft.com/office/drawing/2014/main" id="{ED92801D-6704-9581-6BF7-BE02480E41DF}"/>
                </a:ext>
              </a:extLst>
            </p:cNvPr>
            <p:cNvSpPr txBox="1"/>
            <p:nvPr/>
          </p:nvSpPr>
          <p:spPr>
            <a:xfrm>
              <a:off x="1332110" y="5695260"/>
              <a:ext cx="788565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sz="700" b="1" dirty="0"/>
                <a:t>RPS28 mRNA</a:t>
              </a:r>
            </a:p>
          </p:txBody>
        </p:sp>
      </p:grpSp>
      <p:pic>
        <p:nvPicPr>
          <p:cNvPr id="8" name="Slika 7">
            <a:extLst>
              <a:ext uri="{FF2B5EF4-FFF2-40B4-BE49-F238E27FC236}">
                <a16:creationId xmlns:a16="http://schemas.microsoft.com/office/drawing/2014/main" id="{F9B62266-B594-A53B-9FEF-39BAF071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621" y="4091544"/>
            <a:ext cx="1898350" cy="2401331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445A103-45EE-DD15-6DF3-DDBC458A468C}"/>
              </a:ext>
            </a:extLst>
          </p:cNvPr>
          <p:cNvSpPr txBox="1"/>
          <p:nvPr/>
        </p:nvSpPr>
        <p:spPr>
          <a:xfrm>
            <a:off x="192946" y="6356977"/>
            <a:ext cx="8338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effectLst/>
                <a:ea typeface="Times New Roman" panose="02020603050405020304" pitchFamily="18" charset="0"/>
              </a:rPr>
              <a:t>H. K. Kim, G. Fuchs, S. Wang, W.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Wei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Y. Zhang, H. Park, B. Roy-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Chaudhuri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P. Li, J.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Xu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K.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Chu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F. Zhang, M.-S.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Chua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S.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So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Q. C. Zhang, P.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Sarnow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</a:t>
            </a:r>
            <a:r>
              <a:rPr lang="hr-HR" sz="8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 M. A. Kay, </a:t>
            </a:r>
            <a:r>
              <a:rPr lang="hr-HR" sz="800" i="1" dirty="0">
                <a:effectLst/>
                <a:ea typeface="Times New Roman" panose="02020603050405020304" pitchFamily="18" charset="0"/>
              </a:rPr>
              <a:t>Nature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2017, </a:t>
            </a:r>
            <a:r>
              <a:rPr lang="hr-HR" sz="800" b="1" dirty="0">
                <a:effectLst/>
                <a:ea typeface="Times New Roman" panose="02020603050405020304" pitchFamily="18" charset="0"/>
              </a:rPr>
              <a:t>552</a:t>
            </a:r>
            <a:r>
              <a:rPr lang="hr-HR" sz="800" dirty="0">
                <a:effectLst/>
                <a:ea typeface="Times New Roman" panose="02020603050405020304" pitchFamily="18" charset="0"/>
              </a:rPr>
              <a:t>, 57–62.</a:t>
            </a:r>
          </a:p>
          <a:p>
            <a:r>
              <a:rPr lang="hr-HR" sz="800" dirty="0"/>
              <a:t>R. </a:t>
            </a:r>
            <a:r>
              <a:rPr lang="hr-HR" sz="800" dirty="0" err="1"/>
              <a:t>Fricker</a:t>
            </a:r>
            <a:r>
              <a:rPr lang="hr-HR" sz="800" dirty="0"/>
              <a:t>, R. </a:t>
            </a:r>
            <a:r>
              <a:rPr lang="hr-HR" sz="800" dirty="0" err="1"/>
              <a:t>Brogli</a:t>
            </a:r>
            <a:r>
              <a:rPr lang="hr-HR" sz="800" dirty="0"/>
              <a:t>, H. </a:t>
            </a:r>
            <a:r>
              <a:rPr lang="hr-HR" sz="800" dirty="0" err="1"/>
              <a:t>Luidalepp</a:t>
            </a:r>
            <a:r>
              <a:rPr lang="hr-HR" sz="800" dirty="0"/>
              <a:t>, L. </a:t>
            </a:r>
            <a:r>
              <a:rPr lang="hr-HR" sz="800" dirty="0" err="1"/>
              <a:t>Wyss</a:t>
            </a:r>
            <a:r>
              <a:rPr lang="hr-HR" sz="800" dirty="0"/>
              <a:t>, M. </a:t>
            </a:r>
            <a:r>
              <a:rPr lang="hr-HR" sz="800" dirty="0" err="1"/>
              <a:t>Fasnacht</a:t>
            </a:r>
            <a:r>
              <a:rPr lang="hr-HR" sz="800" dirty="0"/>
              <a:t> et.al., </a:t>
            </a:r>
            <a:r>
              <a:rPr lang="hr-HR" sz="800" i="1" dirty="0"/>
              <a:t>Nat. </a:t>
            </a:r>
            <a:r>
              <a:rPr lang="hr-HR" sz="800" i="1" dirty="0" err="1"/>
              <a:t>Commun</a:t>
            </a:r>
            <a:r>
              <a:rPr lang="hr-HR" sz="800" dirty="0"/>
              <a:t>., 2019, </a:t>
            </a:r>
            <a:r>
              <a:rPr lang="hr-HR" sz="800" b="1" dirty="0"/>
              <a:t>10</a:t>
            </a:r>
            <a:r>
              <a:rPr lang="hr-HR" sz="800" dirty="0"/>
              <a:t>, 118.</a:t>
            </a:r>
          </a:p>
        </p:txBody>
      </p:sp>
      <p:sp>
        <p:nvSpPr>
          <p:cNvPr id="12" name="Rezervirano mjesto broja slajda 11">
            <a:extLst>
              <a:ext uri="{FF2B5EF4-FFF2-40B4-BE49-F238E27FC236}">
                <a16:creationId xmlns:a16="http://schemas.microsoft.com/office/drawing/2014/main" id="{23AFC15B-342A-1DB9-1741-92A0B558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3740-97D6-42B6-9B71-2DA0A7E5C759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25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1427</Words>
  <Application>Microsoft Office PowerPoint</Application>
  <PresentationFormat>Široki zaslon</PresentationFormat>
  <Paragraphs>206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Courier New</vt:lpstr>
      <vt:lpstr>Times New Roman</vt:lpstr>
      <vt:lpstr>Wingdings</vt:lpstr>
      <vt:lpstr>Tema sustava Office</vt:lpstr>
      <vt:lpstr>Fragmenti tRNA: nasumični produkti razgradnje ili regulatorne molekule?</vt:lpstr>
      <vt:lpstr>Molekula tRNA </vt:lpstr>
      <vt:lpstr>Molekula tRNA </vt:lpstr>
      <vt:lpstr>Nekanonske uloge tRNA</vt:lpstr>
      <vt:lpstr>Biogeneza i klasifikacija tRNA izvedenih fragmenata RNA</vt:lpstr>
      <vt:lpstr>Biogeneza i klasifikacija tRNA izvedenih fragmenata RNA</vt:lpstr>
      <vt:lpstr>Utjecaj posttranskripcijskih modifikacija na biogenezu tRNA izvedenih fragmenata RNA</vt:lpstr>
      <vt:lpstr>Funkcije tRNA izvedenih fragmenata RNA </vt:lpstr>
      <vt:lpstr>Regulacija translacije proteina </vt:lpstr>
      <vt:lpstr>Regulacija translacije proteina </vt:lpstr>
      <vt:lpstr>Utišavanje ekspresije gena </vt:lpstr>
      <vt:lpstr>Zaključak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Fragmenti tRNA: nasumični produkti razgradnje ili regulatorne molekule?</dc:title>
  <dc:creator>Petra Kozulić</dc:creator>
  <cp:lastModifiedBy>Petra Kozulić</cp:lastModifiedBy>
  <cp:revision>25</cp:revision>
  <dcterms:created xsi:type="dcterms:W3CDTF">2024-03-18T20:01:11Z</dcterms:created>
  <dcterms:modified xsi:type="dcterms:W3CDTF">2024-04-09T11:33:13Z</dcterms:modified>
</cp:coreProperties>
</file>