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šimir Tisanić" initials="K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82"/>
  </p:normalViewPr>
  <p:slideViewPr>
    <p:cSldViewPr snapToGrid="0" snapToObjects="1">
      <p:cViewPr varScale="1">
        <p:scale>
          <a:sx n="111" d="100"/>
          <a:sy n="111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commentAuthors" Target="commentAuthors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tisanic@phy.h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5319" y="2345861"/>
            <a:ext cx="9144000" cy="16414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Vježbe</a:t>
            </a:r>
            <a:r>
              <a:rPr lang="en-US" dirty="0" smtClean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Astronomije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astrofizike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3803" y="5696796"/>
            <a:ext cx="9144000" cy="754025"/>
          </a:xfrm>
        </p:spPr>
        <p:txBody>
          <a:bodyPr/>
          <a:lstStyle/>
          <a:p>
            <a:r>
              <a:rPr lang="en-US" dirty="0" smtClean="0"/>
              <a:t>11/10/16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79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Otvoreni</a:t>
            </a:r>
            <a:r>
              <a:rPr lang="en-US" dirty="0" smtClean="0"/>
              <a:t> </a:t>
            </a:r>
            <a:r>
              <a:rPr lang="en-US" dirty="0" err="1" smtClean="0"/>
              <a:t>skup</a:t>
            </a:r>
            <a:r>
              <a:rPr lang="en-US" dirty="0" smtClean="0"/>
              <a:t>                    </a:t>
            </a:r>
            <a:r>
              <a:rPr lang="en-US" dirty="0" err="1" smtClean="0"/>
              <a:t>Kuglasti</a:t>
            </a:r>
            <a:r>
              <a:rPr lang="en-US" dirty="0" smtClean="0"/>
              <a:t> </a:t>
            </a:r>
            <a:r>
              <a:rPr lang="en-US" dirty="0" err="1" smtClean="0"/>
              <a:t>skup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605973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01" y="1690688"/>
            <a:ext cx="40499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4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Difuzne</a:t>
            </a:r>
            <a:r>
              <a:rPr lang="en-US" dirty="0" smtClean="0"/>
              <a:t> </a:t>
            </a:r>
            <a:r>
              <a:rPr lang="en-US" dirty="0" err="1" smtClean="0"/>
              <a:t>maglice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0" y="2714625"/>
            <a:ext cx="4416987" cy="3019425"/>
          </a:xfrm>
        </p:spPr>
      </p:pic>
      <p:sp>
        <p:nvSpPr>
          <p:cNvPr id="6" name="TextBox 5"/>
          <p:cNvSpPr txBox="1"/>
          <p:nvPr/>
        </p:nvSpPr>
        <p:spPr>
          <a:xfrm>
            <a:off x="1371600" y="1690688"/>
            <a:ext cx="241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M8, </a:t>
            </a:r>
            <a:r>
              <a:rPr lang="en-US" dirty="0" err="1" smtClean="0"/>
              <a:t>emisijska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13" y="2714625"/>
            <a:ext cx="2312810" cy="3803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55406" y="1690688"/>
            <a:ext cx="241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M20, </a:t>
            </a:r>
            <a:r>
              <a:rPr lang="en-US" dirty="0" err="1" smtClean="0"/>
              <a:t>emisijska</a:t>
            </a:r>
            <a:r>
              <a:rPr lang="en-US" dirty="0" smtClean="0"/>
              <a:t> I </a:t>
            </a:r>
            <a:r>
              <a:rPr lang="en-US" dirty="0" err="1" smtClean="0"/>
              <a:t>refleksijska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79" y="2573338"/>
            <a:ext cx="3780319" cy="3841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9212" y="1670735"/>
            <a:ext cx="241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Horsehead nebula, </a:t>
            </a:r>
            <a:r>
              <a:rPr lang="en-US" dirty="0" err="1" smtClean="0"/>
              <a:t>tamna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2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Planetarna</a:t>
            </a:r>
            <a:r>
              <a:rPr lang="en-US" dirty="0" smtClean="0"/>
              <a:t>                     </a:t>
            </a:r>
            <a:r>
              <a:rPr lang="en-US" dirty="0" err="1" smtClean="0"/>
              <a:t>Ostatak</a:t>
            </a:r>
            <a:r>
              <a:rPr lang="en-US" dirty="0" smtClean="0"/>
              <a:t> </a:t>
            </a:r>
            <a:r>
              <a:rPr lang="en-US" dirty="0" err="1" smtClean="0"/>
              <a:t>supernove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19" y="2182812"/>
            <a:ext cx="4038336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8" y="2182812"/>
            <a:ext cx="3417570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8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Uvodno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Kontakt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Krešimir Tisanić</a:t>
            </a:r>
          </a:p>
          <a:p>
            <a:pPr lvl="1"/>
            <a:r>
              <a:rPr lang="en-US" dirty="0" smtClean="0"/>
              <a:t>Soba 203</a:t>
            </a:r>
          </a:p>
          <a:p>
            <a:pPr lvl="1"/>
            <a:r>
              <a:rPr lang="en-US" dirty="0" smtClean="0">
                <a:hlinkClick r:id="rId2"/>
              </a:rPr>
              <a:t>ktisanic@phy.hr</a:t>
            </a:r>
            <a:endParaRPr lang="en-US" dirty="0" smtClean="0"/>
          </a:p>
          <a:p>
            <a:pPr lvl="1"/>
            <a:r>
              <a:rPr lang="en-US" dirty="0" err="1" smtClean="0"/>
              <a:t>Konzultacije</a:t>
            </a:r>
            <a:r>
              <a:rPr lang="en-US" dirty="0" smtClean="0"/>
              <a:t> </a:t>
            </a:r>
            <a:r>
              <a:rPr lang="en-US" dirty="0" err="1" smtClean="0"/>
              <a:t>okvirno</a:t>
            </a:r>
            <a:r>
              <a:rPr lang="en-US" dirty="0" smtClean="0"/>
              <a:t> [10,16 ] h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kolokvija</a:t>
            </a:r>
            <a:endParaRPr lang="en-US" dirty="0" smtClean="0"/>
          </a:p>
          <a:p>
            <a:pPr lvl="1"/>
            <a:r>
              <a:rPr lang="en-US" dirty="0" err="1" smtClean="0"/>
              <a:t>Prvi</a:t>
            </a:r>
            <a:r>
              <a:rPr lang="en-US" dirty="0" smtClean="0"/>
              <a:t> </a:t>
            </a:r>
            <a:r>
              <a:rPr lang="en-US" dirty="0" err="1" smtClean="0"/>
              <a:t>kolokvij</a:t>
            </a:r>
            <a:r>
              <a:rPr lang="en-US" dirty="0" smtClean="0"/>
              <a:t> </a:t>
            </a:r>
            <a:r>
              <a:rPr lang="en-US" dirty="0" err="1" smtClean="0"/>
              <a:t>nakon</a:t>
            </a:r>
            <a:r>
              <a:rPr lang="en-US" dirty="0" smtClean="0"/>
              <a:t> 3 </a:t>
            </a:r>
            <a:r>
              <a:rPr lang="en-US" dirty="0" err="1" smtClean="0"/>
              <a:t>sata</a:t>
            </a:r>
            <a:r>
              <a:rPr lang="en-US" dirty="0" smtClean="0"/>
              <a:t> </a:t>
            </a:r>
            <a:r>
              <a:rPr lang="en-US" dirty="0" err="1" smtClean="0"/>
              <a:t>vježbi</a:t>
            </a:r>
            <a:endParaRPr lang="en-US" dirty="0" smtClean="0"/>
          </a:p>
          <a:p>
            <a:r>
              <a:rPr lang="en-US" dirty="0" err="1" smtClean="0"/>
              <a:t>Skripta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66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danas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Sunčev</a:t>
            </a:r>
            <a:r>
              <a:rPr lang="en-US" dirty="0" smtClean="0"/>
              <a:t> </a:t>
            </a:r>
            <a:r>
              <a:rPr lang="en-US" dirty="0" err="1" smtClean="0"/>
              <a:t>sustav</a:t>
            </a:r>
            <a:endParaRPr lang="en-US" dirty="0" smtClean="0"/>
          </a:p>
          <a:p>
            <a:pPr lvl="1"/>
            <a:r>
              <a:rPr lang="en-US" dirty="0" err="1" smtClean="0"/>
              <a:t>Opis</a:t>
            </a:r>
            <a:r>
              <a:rPr lang="en-US" dirty="0" smtClean="0"/>
              <a:t>, </a:t>
            </a:r>
            <a:r>
              <a:rPr lang="en-US" dirty="0" err="1" smtClean="0"/>
              <a:t>gibanja</a:t>
            </a:r>
            <a:r>
              <a:rPr lang="en-US" dirty="0" smtClean="0"/>
              <a:t>, </a:t>
            </a:r>
            <a:r>
              <a:rPr lang="en-US" dirty="0" err="1" smtClean="0"/>
              <a:t>Rocheova</a:t>
            </a:r>
            <a:r>
              <a:rPr lang="en-US" dirty="0" smtClean="0"/>
              <a:t> </a:t>
            </a:r>
            <a:r>
              <a:rPr lang="en-US" dirty="0" err="1" smtClean="0"/>
              <a:t>ploha</a:t>
            </a:r>
            <a:endParaRPr lang="en-US" dirty="0" smtClean="0"/>
          </a:p>
          <a:p>
            <a:r>
              <a:rPr lang="en-US" dirty="0" err="1" smtClean="0"/>
              <a:t>Objekti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nebu</a:t>
            </a:r>
            <a:endParaRPr lang="en-US" dirty="0" smtClean="0"/>
          </a:p>
          <a:p>
            <a:pPr lvl="1"/>
            <a:r>
              <a:rPr lang="en-US" dirty="0" err="1" smtClean="0"/>
              <a:t>snalaženje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karti</a:t>
            </a:r>
            <a:r>
              <a:rPr lang="en-US" dirty="0" smtClean="0"/>
              <a:t>, </a:t>
            </a:r>
            <a:r>
              <a:rPr lang="en-US" dirty="0" err="1" smtClean="0"/>
              <a:t>poznatiji</a:t>
            </a:r>
            <a:r>
              <a:rPr lang="en-US" dirty="0" smtClean="0"/>
              <a:t> </a:t>
            </a:r>
            <a:r>
              <a:rPr lang="en-US" dirty="0" err="1" smtClean="0"/>
              <a:t>objekti</a:t>
            </a:r>
            <a:endParaRPr lang="en-US" dirty="0" smtClean="0"/>
          </a:p>
          <a:p>
            <a:r>
              <a:rPr lang="en-US" dirty="0" err="1" smtClean="0"/>
              <a:t>Uvod</a:t>
            </a:r>
            <a:r>
              <a:rPr lang="en-US" dirty="0" smtClean="0"/>
              <a:t> u </a:t>
            </a:r>
            <a:r>
              <a:rPr lang="en-US" dirty="0" err="1" smtClean="0"/>
              <a:t>koordinatne</a:t>
            </a:r>
            <a:r>
              <a:rPr lang="en-US" dirty="0" smtClean="0"/>
              <a:t> </a:t>
            </a:r>
            <a:r>
              <a:rPr lang="en-US" dirty="0" err="1" smtClean="0"/>
              <a:t>sustave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3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Sunčev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ustav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2" y="2200275"/>
            <a:ext cx="11867635" cy="3015273"/>
          </a:xfrm>
        </p:spPr>
      </p:pic>
      <p:sp>
        <p:nvSpPr>
          <p:cNvPr id="6" name="TextBox 5"/>
          <p:cNvSpPr txBox="1"/>
          <p:nvPr/>
        </p:nvSpPr>
        <p:spPr>
          <a:xfrm>
            <a:off x="7400925" y="1371600"/>
            <a:ext cx="360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149.6 Gm</a:t>
            </a:r>
            <a:endParaRPr lang="en-US" sz="4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400925" y="2079486"/>
            <a:ext cx="857250" cy="39600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779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Sunčev</a:t>
            </a:r>
            <a:r>
              <a:rPr lang="en-US" dirty="0" smtClean="0"/>
              <a:t> </a:t>
            </a:r>
            <a:r>
              <a:rPr lang="en-US" dirty="0" err="1" smtClean="0"/>
              <a:t>sustav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1" y="2111934"/>
            <a:ext cx="9672637" cy="4273735"/>
          </a:xfrm>
        </p:spPr>
      </p:pic>
    </p:spTree>
    <p:extLst>
      <p:ext uri="{BB962C8B-B14F-4D97-AF65-F5344CB8AC3E}">
        <p14:creationId xmlns:p14="http://schemas.microsoft.com/office/powerpoint/2010/main" val="114302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Sunčev</a:t>
            </a:r>
            <a:r>
              <a:rPr lang="en-US" dirty="0" smtClean="0"/>
              <a:t> </a:t>
            </a:r>
            <a:r>
              <a:rPr lang="en-US" dirty="0" err="1" smtClean="0"/>
              <a:t>sustav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Sunce</a:t>
            </a:r>
            <a:endParaRPr lang="en-US" dirty="0" smtClean="0"/>
          </a:p>
          <a:p>
            <a:r>
              <a:rPr lang="en-US" dirty="0" err="1" smtClean="0"/>
              <a:t>Terestrički</a:t>
            </a:r>
            <a:r>
              <a:rPr lang="en-US" dirty="0" smtClean="0"/>
              <a:t> </a:t>
            </a:r>
            <a:r>
              <a:rPr lang="en-US" dirty="0" err="1" smtClean="0"/>
              <a:t>planeti</a:t>
            </a:r>
            <a:r>
              <a:rPr lang="en-US" dirty="0" smtClean="0"/>
              <a:t> (</a:t>
            </a:r>
            <a:r>
              <a:rPr lang="en-US" dirty="0" err="1" smtClean="0"/>
              <a:t>Merkur</a:t>
            </a:r>
            <a:r>
              <a:rPr lang="en-US" dirty="0" smtClean="0"/>
              <a:t>, </a:t>
            </a:r>
            <a:r>
              <a:rPr lang="en-US" dirty="0" err="1" smtClean="0"/>
              <a:t>Venera</a:t>
            </a:r>
            <a:r>
              <a:rPr lang="en-US" dirty="0" smtClean="0"/>
              <a:t>, </a:t>
            </a:r>
            <a:r>
              <a:rPr lang="en-US" dirty="0" err="1" smtClean="0"/>
              <a:t>Zemlja</a:t>
            </a:r>
            <a:r>
              <a:rPr lang="en-US" dirty="0" smtClean="0"/>
              <a:t>, Mars)</a:t>
            </a:r>
          </a:p>
          <a:p>
            <a:r>
              <a:rPr lang="en-US" dirty="0" err="1" smtClean="0"/>
              <a:t>Asteroidni</a:t>
            </a:r>
            <a:r>
              <a:rPr lang="en-US" dirty="0" smtClean="0"/>
              <a:t> </a:t>
            </a:r>
            <a:r>
              <a:rPr lang="en-US" dirty="0" err="1" smtClean="0"/>
              <a:t>pojas</a:t>
            </a:r>
            <a:r>
              <a:rPr lang="en-US" dirty="0" smtClean="0"/>
              <a:t> (+ </a:t>
            </a:r>
            <a:r>
              <a:rPr lang="en-US" dirty="0" err="1" smtClean="0"/>
              <a:t>patuljasti</a:t>
            </a:r>
            <a:r>
              <a:rPr lang="en-US" dirty="0" smtClean="0"/>
              <a:t> </a:t>
            </a:r>
            <a:r>
              <a:rPr lang="en-US" dirty="0" err="1" smtClean="0"/>
              <a:t>planeti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C- </a:t>
            </a:r>
            <a:r>
              <a:rPr lang="en-US" dirty="0" err="1" smtClean="0"/>
              <a:t>ugljik</a:t>
            </a:r>
            <a:r>
              <a:rPr lang="en-US" dirty="0" smtClean="0"/>
              <a:t>, S-</a:t>
            </a:r>
            <a:r>
              <a:rPr lang="en-US" dirty="0" err="1" smtClean="0"/>
              <a:t>silicij</a:t>
            </a:r>
            <a:r>
              <a:rPr lang="en-US" dirty="0" smtClean="0"/>
              <a:t>, M-</a:t>
            </a:r>
            <a:r>
              <a:rPr lang="en-US" dirty="0" err="1" smtClean="0"/>
              <a:t>metali</a:t>
            </a:r>
            <a:endParaRPr lang="en-US" dirty="0" smtClean="0"/>
          </a:p>
          <a:p>
            <a:r>
              <a:rPr lang="en-US" dirty="0" err="1" smtClean="0"/>
              <a:t>Jovijanski</a:t>
            </a:r>
            <a:r>
              <a:rPr lang="en-US" dirty="0" smtClean="0"/>
              <a:t> </a:t>
            </a:r>
            <a:r>
              <a:rPr lang="en-US" dirty="0" err="1" smtClean="0"/>
              <a:t>planeti</a:t>
            </a:r>
            <a:r>
              <a:rPr lang="en-US" dirty="0" smtClean="0"/>
              <a:t> (Jupiter, Saturn, </a:t>
            </a:r>
            <a:r>
              <a:rPr lang="en-US" dirty="0" err="1" smtClean="0"/>
              <a:t>Uran</a:t>
            </a:r>
            <a:r>
              <a:rPr lang="en-US" dirty="0" smtClean="0"/>
              <a:t>, </a:t>
            </a:r>
            <a:r>
              <a:rPr lang="en-US" dirty="0" err="1" smtClean="0"/>
              <a:t>Neptun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Kuiperov</a:t>
            </a:r>
            <a:r>
              <a:rPr lang="en-US" dirty="0" smtClean="0"/>
              <a:t> </a:t>
            </a:r>
            <a:r>
              <a:rPr lang="en-US" dirty="0" err="1" smtClean="0"/>
              <a:t>pojas</a:t>
            </a:r>
            <a:endParaRPr lang="en-US" dirty="0" smtClean="0"/>
          </a:p>
          <a:p>
            <a:r>
              <a:rPr lang="en-US" dirty="0" err="1" smtClean="0"/>
              <a:t>Oortov</a:t>
            </a:r>
            <a:r>
              <a:rPr lang="en-US" dirty="0" smtClean="0"/>
              <a:t> </a:t>
            </a:r>
            <a:r>
              <a:rPr lang="en-US" dirty="0" err="1" smtClean="0"/>
              <a:t>oblak</a:t>
            </a:r>
            <a:r>
              <a:rPr lang="en-US" dirty="0" smtClean="0"/>
              <a:t> (</a:t>
            </a:r>
            <a:r>
              <a:rPr lang="en-US" dirty="0" err="1" smtClean="0"/>
              <a:t>objekti</a:t>
            </a:r>
            <a:r>
              <a:rPr lang="en-US" dirty="0" smtClean="0"/>
              <a:t> </a:t>
            </a:r>
            <a:r>
              <a:rPr lang="en-US" dirty="0" err="1" smtClean="0"/>
              <a:t>izbačeni</a:t>
            </a:r>
            <a:r>
              <a:rPr lang="en-US" dirty="0" smtClean="0"/>
              <a:t> pod </a:t>
            </a:r>
            <a:r>
              <a:rPr lang="en-US" dirty="0" err="1" smtClean="0"/>
              <a:t>utjecajem</a:t>
            </a:r>
            <a:r>
              <a:rPr lang="en-US" dirty="0" smtClean="0"/>
              <a:t> </a:t>
            </a:r>
            <a:r>
              <a:rPr lang="en-US" dirty="0" err="1" smtClean="0"/>
              <a:t>planeta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Heliopauza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01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34" y="0"/>
            <a:ext cx="7789931" cy="68654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Polo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ž</a:t>
            </a:r>
            <a:r>
              <a:rPr lang="en-US" dirty="0" err="1" smtClean="0">
                <a:solidFill>
                  <a:schemeClr val="bg1"/>
                </a:solidFill>
              </a:rPr>
              <a:t>aji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planeta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 rot="-5400000">
            <a:off x="7986713" y="5229225"/>
            <a:ext cx="1042987" cy="414337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 rot="-5400000">
            <a:off x="8005385" y="2634636"/>
            <a:ext cx="4538662" cy="1596200"/>
          </a:xfrm>
          <a:prstGeom prst="curved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5041" y="4384475"/>
            <a:ext cx="210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Svi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osim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Venere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i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Urana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9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Rotacija</a:t>
            </a:r>
            <a:r>
              <a:rPr lang="en-US" dirty="0" smtClean="0"/>
              <a:t> vs. </a:t>
            </a:r>
            <a:r>
              <a:rPr lang="en-US" dirty="0" err="1" smtClean="0"/>
              <a:t>revolucija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Merkur</a:t>
            </a:r>
            <a:r>
              <a:rPr lang="en-US" dirty="0" smtClean="0"/>
              <a:t>, </a:t>
            </a:r>
            <a:r>
              <a:rPr lang="en-US" dirty="0" err="1" smtClean="0"/>
              <a:t>Zemlja</a:t>
            </a:r>
            <a:r>
              <a:rPr lang="en-US" dirty="0" smtClean="0"/>
              <a:t>, Mars, Jupiter, Saturn </a:t>
            </a:r>
            <a:r>
              <a:rPr lang="en-US" dirty="0" err="1" smtClean="0"/>
              <a:t>Neptun</a:t>
            </a:r>
            <a:r>
              <a:rPr lang="en-US" dirty="0" smtClean="0"/>
              <a:t> -&gt; </a:t>
            </a:r>
            <a:r>
              <a:rPr lang="en-US" dirty="0" err="1" smtClean="0"/>
              <a:t>isti</a:t>
            </a:r>
            <a:r>
              <a:rPr lang="en-US" dirty="0" smtClean="0"/>
              <a:t> </a:t>
            </a:r>
            <a:r>
              <a:rPr lang="en-US" dirty="0" err="1" smtClean="0"/>
              <a:t>smjer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rotacija</a:t>
            </a:r>
            <a:endParaRPr lang="en-US" dirty="0" smtClean="0"/>
          </a:p>
          <a:p>
            <a:r>
              <a:rPr lang="en-US" dirty="0" err="1" smtClean="0"/>
              <a:t>Venera</a:t>
            </a:r>
            <a:r>
              <a:rPr lang="en-US" dirty="0" smtClean="0"/>
              <a:t> – </a:t>
            </a:r>
            <a:r>
              <a:rPr lang="en-US" dirty="0" err="1" smtClean="0"/>
              <a:t>suprotan</a:t>
            </a:r>
            <a:r>
              <a:rPr lang="en-US" dirty="0" smtClean="0"/>
              <a:t> </a:t>
            </a:r>
            <a:r>
              <a:rPr lang="en-US" dirty="0" err="1" smtClean="0"/>
              <a:t>smjer</a:t>
            </a:r>
            <a:endParaRPr lang="en-US" dirty="0" smtClean="0"/>
          </a:p>
          <a:p>
            <a:r>
              <a:rPr lang="en-US" dirty="0" err="1" smtClean="0"/>
              <a:t>Uran</a:t>
            </a:r>
            <a:r>
              <a:rPr lang="en-US" dirty="0" smtClean="0"/>
              <a:t> - 97 </a:t>
            </a:r>
            <a:r>
              <a:rPr lang="en-US" dirty="0" err="1" smtClean="0"/>
              <a:t>stupnjeva</a:t>
            </a:r>
            <a:r>
              <a:rPr lang="en-US" dirty="0" smtClean="0"/>
              <a:t>, ”</a:t>
            </a:r>
            <a:r>
              <a:rPr lang="en-US" dirty="0" err="1" smtClean="0"/>
              <a:t>valja</a:t>
            </a:r>
            <a:r>
              <a:rPr lang="en-US" dirty="0" smtClean="0"/>
              <a:t> se”</a:t>
            </a:r>
          </a:p>
          <a:p>
            <a:r>
              <a:rPr lang="en-US" dirty="0" err="1" smtClean="0"/>
              <a:t>Gibanje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nebeskom</a:t>
            </a:r>
            <a:r>
              <a:rPr lang="en-US" dirty="0" smtClean="0"/>
              <a:t> </a:t>
            </a:r>
            <a:r>
              <a:rPr lang="en-US" dirty="0" err="1" smtClean="0"/>
              <a:t>svodu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Planeti</a:t>
            </a:r>
            <a:r>
              <a:rPr lang="en-US" dirty="0" smtClean="0"/>
              <a:t> se </a:t>
            </a:r>
            <a:r>
              <a:rPr lang="en-US" dirty="0" err="1" smtClean="0"/>
              <a:t>prividno</a:t>
            </a:r>
            <a:r>
              <a:rPr lang="en-US" dirty="0" smtClean="0"/>
              <a:t> </a:t>
            </a:r>
            <a:r>
              <a:rPr lang="en-US" dirty="0" err="1" smtClean="0"/>
              <a:t>gibaju</a:t>
            </a:r>
            <a:r>
              <a:rPr lang="en-US" dirty="0" smtClean="0"/>
              <a:t> </a:t>
            </a:r>
            <a:r>
              <a:rPr lang="en-US" dirty="0" err="1" smtClean="0"/>
              <a:t>prema</a:t>
            </a:r>
            <a:r>
              <a:rPr lang="en-US" dirty="0" smtClean="0"/>
              <a:t> </a:t>
            </a:r>
            <a:r>
              <a:rPr lang="en-US" dirty="0" err="1" smtClean="0"/>
              <a:t>istoku</a:t>
            </a:r>
            <a:r>
              <a:rPr lang="en-US" dirty="0" smtClean="0"/>
              <a:t> </a:t>
            </a:r>
            <a:r>
              <a:rPr lang="en-US" dirty="0" err="1" smtClean="0"/>
              <a:t>tijekom</a:t>
            </a:r>
            <a:r>
              <a:rPr lang="en-US" dirty="0" smtClean="0"/>
              <a:t> </a:t>
            </a:r>
            <a:r>
              <a:rPr lang="en-US" dirty="0" err="1" smtClean="0"/>
              <a:t>godina</a:t>
            </a:r>
            <a:r>
              <a:rPr lang="en-US" dirty="0" smtClean="0"/>
              <a:t>, </a:t>
            </a:r>
            <a:r>
              <a:rPr lang="en-US" dirty="0" err="1" smtClean="0"/>
              <a:t>ali</a:t>
            </a:r>
            <a:endParaRPr lang="en-US" dirty="0" smtClean="0"/>
          </a:p>
          <a:p>
            <a:pPr lvl="2"/>
            <a:r>
              <a:rPr lang="en-US" dirty="0" err="1" smtClean="0"/>
              <a:t>Prividno</a:t>
            </a:r>
            <a:r>
              <a:rPr lang="en-US" dirty="0" smtClean="0"/>
              <a:t> </a:t>
            </a:r>
            <a:r>
              <a:rPr lang="en-US" dirty="0" err="1" smtClean="0"/>
              <a:t>retrogradno</a:t>
            </a:r>
            <a:r>
              <a:rPr lang="en-US" dirty="0" smtClean="0"/>
              <a:t> </a:t>
            </a:r>
            <a:r>
              <a:rPr lang="en-US" dirty="0" err="1" smtClean="0"/>
              <a:t>gibanje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69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Noćno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Zvijezde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Samostalno</a:t>
            </a:r>
            <a:r>
              <a:rPr lang="en-US" dirty="0" smtClean="0"/>
              <a:t>, </a:t>
            </a:r>
            <a:r>
              <a:rPr lang="en-US" dirty="0" err="1" smtClean="0"/>
              <a:t>vezani</a:t>
            </a:r>
            <a:r>
              <a:rPr lang="en-US" dirty="0" smtClean="0"/>
              <a:t> </a:t>
            </a:r>
            <a:r>
              <a:rPr lang="en-US" dirty="0" err="1" smtClean="0"/>
              <a:t>sustav</a:t>
            </a:r>
            <a:r>
              <a:rPr lang="en-US" dirty="0" smtClean="0"/>
              <a:t>, </a:t>
            </a:r>
            <a:r>
              <a:rPr lang="en-US" dirty="0" err="1" smtClean="0"/>
              <a:t>otvoreni</a:t>
            </a:r>
            <a:r>
              <a:rPr lang="en-US" dirty="0" smtClean="0"/>
              <a:t> </a:t>
            </a:r>
            <a:r>
              <a:rPr lang="en-US" dirty="0" err="1" smtClean="0"/>
              <a:t>skupovi</a:t>
            </a:r>
            <a:r>
              <a:rPr lang="en-US" dirty="0" smtClean="0"/>
              <a:t>, </a:t>
            </a:r>
            <a:r>
              <a:rPr lang="en-US" dirty="0" err="1" smtClean="0"/>
              <a:t>kuglasti</a:t>
            </a:r>
            <a:r>
              <a:rPr lang="en-US" dirty="0" smtClean="0"/>
              <a:t> </a:t>
            </a:r>
            <a:r>
              <a:rPr lang="en-US" dirty="0" err="1" smtClean="0"/>
              <a:t>skupovi</a:t>
            </a:r>
            <a:endParaRPr lang="en-US" dirty="0" smtClean="0"/>
          </a:p>
          <a:p>
            <a:r>
              <a:rPr lang="en-US" dirty="0" err="1" smtClean="0"/>
              <a:t>Maglice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Difuzne</a:t>
            </a:r>
            <a:endParaRPr lang="en-US" dirty="0" smtClean="0"/>
          </a:p>
          <a:p>
            <a:pPr lvl="1"/>
            <a:r>
              <a:rPr lang="en-US" dirty="0" err="1" smtClean="0"/>
              <a:t>Planetarne</a:t>
            </a:r>
            <a:endParaRPr lang="en-US" dirty="0" smtClean="0"/>
          </a:p>
          <a:p>
            <a:pPr lvl="1"/>
            <a:r>
              <a:rPr lang="en-US" dirty="0" err="1" smtClean="0"/>
              <a:t>Ostaci</a:t>
            </a:r>
            <a:r>
              <a:rPr lang="en-US" dirty="0" smtClean="0"/>
              <a:t> </a:t>
            </a:r>
            <a:r>
              <a:rPr lang="en-US" dirty="0" err="1" smtClean="0"/>
              <a:t>supernove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129860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1650</TotalTime>
  <Words>205</Words>
  <Application>Microsoft Macintosh PowerPoint</Application>
  <PresentationFormat>Widescreen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Corbel</vt:lpstr>
      <vt:lpstr>Arial</vt:lpstr>
      <vt:lpstr>Depth</vt:lpstr>
      <vt:lpstr>Vježbe iz Astronomije  i astrofizike</vt:lpstr>
      <vt:lpstr>Uvodno</vt:lpstr>
      <vt:lpstr>Plan za danas</vt:lpstr>
      <vt:lpstr>Sunčev sustav</vt:lpstr>
      <vt:lpstr>Sunčev sustav</vt:lpstr>
      <vt:lpstr>Sunčev sustav</vt:lpstr>
      <vt:lpstr>Položaji planeta</vt:lpstr>
      <vt:lpstr>Rotacija vs. revolucija</vt:lpstr>
      <vt:lpstr>Noćno nebo</vt:lpstr>
      <vt:lpstr>Otvoreni skup                    Kuglasti skup</vt:lpstr>
      <vt:lpstr>Difuzne maglice</vt:lpstr>
      <vt:lpstr>Planetarna                     Ostatak supernove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Vježbe iz Astronomije  i astrofizike</dc:title>
  <dc:creator>Krešimir Tisanić</dc:creator>
  <cp:lastModifiedBy>Krešimir Tisanić</cp:lastModifiedBy>
  <cp:revision>13</cp:revision>
  <dcterms:created xsi:type="dcterms:W3CDTF">2016-10-11T08:44:34Z</dcterms:created>
  <dcterms:modified xsi:type="dcterms:W3CDTF">2016-10-18T13:46:45Z</dcterms:modified>
</cp:coreProperties>
</file>