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4" r:id="rId9"/>
    <p:sldId id="270" r:id="rId10"/>
    <p:sldId id="268" r:id="rId11"/>
    <p:sldId id="266" r:id="rId12"/>
    <p:sldId id="269" r:id="rId13"/>
    <p:sldId id="26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3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1.2.2024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30542"/>
            <a:ext cx="5854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Stanični sustavi prepoznavanja mikrobnih</a:t>
            </a:r>
          </a:p>
          <a:p>
            <a:pPr algn="ctr"/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nukleinskih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kiselina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NA sensing by the cGAS–STING pathway in health and disease | Nature  Reviews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5246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2116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senzor DNA: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STING – stimulator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interferonskih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gena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usidren u ER, C kraj strši u citoplazmu kao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inaktivni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homodimer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cognition of cytosolic DNA by cGAS and other STING‐dependent sensors -  Bhat - 2014 - European Journal of Immunology - Wiley Onlin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98" y="260648"/>
            <a:ext cx="4700464" cy="30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05064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STING prepoznaje cikličke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dinukleotide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cdiGMP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cdiAMP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bakterijske sekundarne glasnike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kojeg proizvodi c-GAS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drugi senzori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dvolančane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DNA: IFI16, DNA PK…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284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4" y="188640"/>
            <a:ext cx="6160616" cy="42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75287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ciklička GAMP </a:t>
            </a:r>
            <a:r>
              <a:rPr lang="hr-H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sintaza</a:t>
            </a: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inducira nastanak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cikličnog GMP-AMP kao senzor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dvolančane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DNA, ako je dovoljne duljine </a:t>
            </a:r>
          </a:p>
          <a:p>
            <a:r>
              <a:rPr lang="hr-HR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citosolna</a:t>
            </a:r>
            <a:r>
              <a:rPr lang="hr-H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aktivira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nastaju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lipidne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kapi kompleksa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-DNA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ATP i GTP su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koncentrirani u </a:t>
            </a:r>
            <a:r>
              <a:rPr lang="hr-HR" sz="2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lipidnoj</a:t>
            </a:r>
            <a:r>
              <a:rPr lang="hr-HR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omogućuju nastanak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koji aktivira STING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162" y="980728"/>
            <a:ext cx="47559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STING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aktivira nizvodne putove: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IRF3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(preko TBK1) za transkripciju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interferona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NF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kappaB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STAT6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LC3 (kad se STING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translocira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u ERGIC) da započne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autofagiju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apoptoza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-nekroza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autofagija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34" y="-315416"/>
            <a:ext cx="4013066" cy="72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2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604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c-GAS se nalazi na mjestu gdje može susresti patogenu DNA, a izbjeći vlastitu (citoplazma, posebna mjesta u jezgri)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nukleosomska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struktura stanične DNA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-potrebna količina da nastane separacija faza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-virusi (npr. herpes) pridonosi oslobađanju mitohondrijske DNA te je koncentracija DNA veća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-neki proteini u upali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snizuju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prag DNA detekcije i povećavaju osjetljivost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-povećanje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+2 kod virusne infekcije, ROS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-regulacija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STING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posttranslacijskim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modifikacijama: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omogućuju „mirovanje”</a:t>
            </a: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glutamilacija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acetilacija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sumoilacija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ubikvitinacija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nakon podražaja mijenjaju se PTM (npr. s HDAC)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-moguća aktivacija susjednih stanica, putem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pukotinastih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veza i prijenosa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pomoću posebnih kanala, moguće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eksosomi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2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02" y="188640"/>
            <a:ext cx="36849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virusi razvijaju obranu:</a:t>
            </a:r>
          </a:p>
          <a:p>
            <a:pPr marL="285750" indent="-285750">
              <a:buFontTx/>
              <a:buChar char="-"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inhibicija signalnih putova: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HSV: UL41 degradira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inhibicija enzimskog djelovanja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inhibicija STING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stabilizacija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IkappaB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bakterije: hidroliza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degradacija vlastite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cdiAMP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cGAMP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izbjegavanje izlaganja DNA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zaštita vlastite DNA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HIV pomoću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dineinskog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adaptora ide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mikrotubulima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jezgru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60" y="745312"/>
            <a:ext cx="5651279" cy="56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476672"/>
            <a:ext cx="474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inhibicija signala          izbjegavanje izlaganja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9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94292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tumori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povećana mogućnost aktivacije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-STING </a:t>
            </a: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genomska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nestabilnost,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nastanak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mikronukleusa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oslobađanje mitohondrijske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dlDNA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antitumorsko djelovanje: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povećanje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imunosnog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odgovora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poticanje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sekretornog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fenotipa vezanog za starenje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protumorsko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djelovanje: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olakšana invazija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metastatskih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stanica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nekanonski put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NFkappaB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upalni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citokini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povećavaju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metastaziranje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kemorezistenciju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0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08720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 X, Zhang Z i sur: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-STING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Signal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Therapy, 2020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Singh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Koury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Kaul M: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Innate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13, 2021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Murphy K,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Weaver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Janeway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immunobiology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9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Garland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Taylor and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Francis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Group. 2017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8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6328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-stanica ima sustave da prepozna proteine 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nukleinske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kiseline patogena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Toll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– 2011 Nobelova nagrada J.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Hoffmanu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-receptori koji prepoznaju uzorke patogena PRR – senzori za molekularne uzorke povezane s patogenima PAMP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-10 gena TLR – različiti PAMP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stijenka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G+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G- bakterija,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flagelin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jlRNA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dlRNA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nemetilirana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DNA bakterija i virusa)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4664"/>
            <a:ext cx="8096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6381328"/>
            <a:ext cx="22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Takeuchi</a:t>
            </a:r>
            <a:r>
              <a:rPr lang="hr-HR" dirty="0" smtClean="0"/>
              <a:t> i </a:t>
            </a:r>
            <a:r>
              <a:rPr lang="hr-HR" dirty="0" err="1" smtClean="0"/>
              <a:t>Akira</a:t>
            </a:r>
            <a:r>
              <a:rPr lang="hr-HR" dirty="0" smtClean="0"/>
              <a:t>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GI-Nutrition-Lower GI and Nutrition Flashcards | Quizlet"/>
          <p:cNvSpPr>
            <a:spLocks noChangeAspect="1" noChangeArrowheads="1"/>
          </p:cNvSpPr>
          <p:nvPr/>
        </p:nvSpPr>
        <p:spPr bwMode="auto">
          <a:xfrm>
            <a:off x="155575" y="-808038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GI-Nutrition-Lower GI and Nutrition Flashcards | Quizlet"/>
          <p:cNvSpPr>
            <a:spLocks noChangeAspect="1" noChangeArrowheads="1"/>
          </p:cNvSpPr>
          <p:nvPr/>
        </p:nvSpPr>
        <p:spPr bwMode="auto">
          <a:xfrm>
            <a:off x="307975" y="-655638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GI-Nutrition-Lower GI and Nutrition Flashcards | Quizlet"/>
          <p:cNvSpPr>
            <a:spLocks noChangeAspect="1" noChangeArrowheads="1"/>
          </p:cNvSpPr>
          <p:nvPr/>
        </p:nvSpPr>
        <p:spPr bwMode="auto">
          <a:xfrm>
            <a:off x="460375" y="-503238"/>
            <a:ext cx="27241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GI-Nutrition-Lower GI and Nutrition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182688"/>
            <a:ext cx="5796455" cy="35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7034" y="55918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Lokalizacija receptora TLR, na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makrofagima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dendritičkim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stanicama, epitelnim stanicama…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rgeting Toll-like receptors: emerging therapeutics? | Nature Reviews Drug 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20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34353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dimerizacija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pokretanje signalnog puta preko adaptora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indukcija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citokina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dr.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yle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93" y="764704"/>
            <a:ext cx="3519289" cy="53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4335" y="458704"/>
            <a:ext cx="2473904" cy="5654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4009" y="98610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pokretanje signalnog puta preko adaptora MyD88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indukcija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citokina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dr.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14096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MyD88 </a:t>
            </a:r>
            <a:r>
              <a:rPr lang="hr-HR" dirty="0" err="1" smtClean="0"/>
              <a:t>death</a:t>
            </a:r>
            <a:r>
              <a:rPr lang="hr-HR" dirty="0" smtClean="0"/>
              <a:t> </a:t>
            </a:r>
            <a:r>
              <a:rPr lang="hr-HR" dirty="0" err="1" smtClean="0"/>
              <a:t>domaiin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9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teins acting within the NOD signaling pathway. The recognistion of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176464" cy="60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692696"/>
            <a:ext cx="3168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NLR: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receptor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NOD: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oligomerization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citoplazmatski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senzori mikrobnih molekula ili staničnog oštećenja (npr. produkt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peptidoglikana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induciraju putove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NFkappaB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proizvodnja</a:t>
            </a: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proupalnih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citokina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NO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inflamasome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stanična smrt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7971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RIG-I 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retinoic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inducible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gene I: prepoznaje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jednolančane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RNA bez 7meG na 5’ kraju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MDA-5 (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melanoma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5) ili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helicard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detektira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dvolančane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RNA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aktivacija mitohondrijskog antivirusnog signalnog proteina MAVS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proizvodnja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interferona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Frontiers | Pattern Recognition and Signaling Mechanisms of RIG-I and MDA5  | Immu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52528" cy="47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3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501281" cy="57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606</Words>
  <Application>Microsoft Office PowerPoint</Application>
  <PresentationFormat>On-screen Show (4:3)</PresentationFormat>
  <Paragraphs>122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Maja</cp:lastModifiedBy>
  <cp:revision>32</cp:revision>
  <dcterms:created xsi:type="dcterms:W3CDTF">2022-01-24T11:00:48Z</dcterms:created>
  <dcterms:modified xsi:type="dcterms:W3CDTF">2024-02-01T16:20:40Z</dcterms:modified>
</cp:coreProperties>
</file>