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5" r:id="rId6"/>
    <p:sldId id="270" r:id="rId7"/>
    <p:sldId id="272" r:id="rId8"/>
    <p:sldId id="282" r:id="rId9"/>
    <p:sldId id="266" r:id="rId10"/>
    <p:sldId id="267" r:id="rId11"/>
    <p:sldId id="268" r:id="rId12"/>
    <p:sldId id="269" r:id="rId13"/>
    <p:sldId id="262" r:id="rId14"/>
    <p:sldId id="26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765" y="1990165"/>
            <a:ext cx="8172340" cy="2060668"/>
          </a:xfrm>
        </p:spPr>
        <p:txBody>
          <a:bodyPr/>
          <a:lstStyle/>
          <a:p>
            <a:r>
              <a:rPr lang="hr-HR" sz="6600" dirty="0" smtClean="0"/>
              <a:t>TAS </a:t>
            </a:r>
            <a:r>
              <a:rPr lang="hr-HR" sz="6600" dirty="0" err="1" smtClean="0"/>
              <a:t>of</a:t>
            </a:r>
            <a:r>
              <a:rPr lang="hr-HR" sz="6600" dirty="0" smtClean="0"/>
              <a:t> </a:t>
            </a:r>
            <a:r>
              <a:rPr lang="hr-HR" sz="6600" dirty="0" err="1" smtClean="0"/>
              <a:t>InP</a:t>
            </a:r>
            <a:r>
              <a:rPr lang="hr-HR" sz="6600" dirty="0" smtClean="0"/>
              <a:t>/</a:t>
            </a:r>
            <a:r>
              <a:rPr lang="hr-HR" sz="6600" dirty="0" err="1" smtClean="0"/>
              <a:t>ZnSe</a:t>
            </a:r>
            <a:r>
              <a:rPr lang="hr-HR" sz="6600" dirty="0" smtClean="0"/>
              <a:t> </a:t>
            </a:r>
            <a:r>
              <a:rPr lang="hr-HR" sz="6600" dirty="0" err="1" smtClean="0"/>
              <a:t>QDs</a:t>
            </a:r>
            <a:endParaRPr lang="en-GB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7750" y="5261068"/>
            <a:ext cx="7766936" cy="1096899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Marin </a:t>
            </a:r>
            <a:r>
              <a:rPr lang="hr-HR" dirty="0" err="1" smtClean="0"/>
              <a:t>Vukšić</a:t>
            </a:r>
            <a:endParaRPr lang="hr-HR" dirty="0" smtClean="0"/>
          </a:p>
          <a:p>
            <a:r>
              <a:rPr lang="hr-HR" dirty="0" err="1" smtClean="0"/>
              <a:t>Supervisor</a:t>
            </a:r>
            <a:r>
              <a:rPr lang="hr-HR" dirty="0" smtClean="0"/>
              <a:t>: dr. </a:t>
            </a:r>
            <a:r>
              <a:rPr lang="hr-HR" dirty="0" err="1" smtClean="0"/>
              <a:t>ir</a:t>
            </a:r>
            <a:r>
              <a:rPr lang="hr-HR" dirty="0" smtClean="0"/>
              <a:t>. </a:t>
            </a:r>
            <a:r>
              <a:rPr lang="hr-HR" dirty="0" err="1" smtClean="0"/>
              <a:t>Pieter</a:t>
            </a:r>
            <a:r>
              <a:rPr lang="hr-HR" dirty="0" smtClean="0"/>
              <a:t> </a:t>
            </a:r>
            <a:r>
              <a:rPr lang="hr-HR" dirty="0" err="1" smtClean="0"/>
              <a:t>Geiregat</a:t>
            </a:r>
            <a:endParaRPr lang="hr-HR" dirty="0" smtClean="0"/>
          </a:p>
          <a:p>
            <a:r>
              <a:rPr lang="hr-HR" dirty="0" smtClean="0"/>
              <a:t>Promotor: Prof. dr. </a:t>
            </a:r>
            <a:r>
              <a:rPr lang="hr-HR" dirty="0" err="1" smtClean="0"/>
              <a:t>ir</a:t>
            </a:r>
            <a:r>
              <a:rPr lang="hr-HR" dirty="0" smtClean="0"/>
              <a:t>. </a:t>
            </a:r>
            <a:r>
              <a:rPr lang="hr-HR" dirty="0" err="1" smtClean="0"/>
              <a:t>Zeger</a:t>
            </a:r>
            <a:r>
              <a:rPr lang="hr-HR" dirty="0" smtClean="0"/>
              <a:t> </a:t>
            </a:r>
            <a:r>
              <a:rPr lang="hr-HR" dirty="0" err="1" smtClean="0"/>
              <a:t>Hens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442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5" y="125506"/>
            <a:ext cx="9507069" cy="936812"/>
          </a:xfrm>
        </p:spPr>
        <p:txBody>
          <a:bodyPr>
            <a:noAutofit/>
          </a:bodyPr>
          <a:lstStyle/>
          <a:p>
            <a:r>
              <a:rPr lang="hr-HR" sz="4000" dirty="0" err="1" smtClean="0"/>
              <a:t>Tranzijentna</a:t>
            </a:r>
            <a:r>
              <a:rPr lang="hr-HR" sz="4000" dirty="0" smtClean="0"/>
              <a:t> apsorpcijska spektroskopija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12" y="1210235"/>
            <a:ext cx="6754906" cy="50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0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24" y="152400"/>
            <a:ext cx="9507069" cy="936812"/>
          </a:xfrm>
        </p:spPr>
        <p:txBody>
          <a:bodyPr>
            <a:noAutofit/>
          </a:bodyPr>
          <a:lstStyle/>
          <a:p>
            <a:r>
              <a:rPr lang="hr-HR" sz="4000" dirty="0" err="1" smtClean="0"/>
              <a:t>Tranzijentna</a:t>
            </a:r>
            <a:r>
              <a:rPr lang="hr-HR" sz="4000" dirty="0" smtClean="0"/>
              <a:t> apsorpcijska spektroskopija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64" y="2124635"/>
            <a:ext cx="11304718" cy="2458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026" y="5045449"/>
            <a:ext cx="570547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28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5" y="125506"/>
            <a:ext cx="9507069" cy="936812"/>
          </a:xfrm>
        </p:spPr>
        <p:txBody>
          <a:bodyPr>
            <a:noAutofit/>
          </a:bodyPr>
          <a:lstStyle/>
          <a:p>
            <a:r>
              <a:rPr lang="hr-HR" sz="5400" dirty="0" smtClean="0"/>
              <a:t>Priprema uzorka</a:t>
            </a:r>
            <a:endParaRPr lang="en-GB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38" y="3048476"/>
            <a:ext cx="3809524" cy="3809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035" y="3048476"/>
            <a:ext cx="2616294" cy="3809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071" y="1188622"/>
            <a:ext cx="1371600" cy="1733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270" y="1188622"/>
            <a:ext cx="13716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86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047" y="609600"/>
            <a:ext cx="9399494" cy="1488141"/>
          </a:xfrm>
        </p:spPr>
        <p:txBody>
          <a:bodyPr>
            <a:normAutofit/>
          </a:bodyPr>
          <a:lstStyle/>
          <a:p>
            <a:r>
              <a:rPr lang="hr-HR" sz="5400" dirty="0" smtClean="0"/>
              <a:t>Samoobrana i zaštita na radu</a:t>
            </a:r>
            <a:endParaRPr lang="en-GB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13" y="2198594"/>
            <a:ext cx="5127812" cy="3845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19563" y="2465109"/>
            <a:ext cx="4205940" cy="315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19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1365" y="125506"/>
            <a:ext cx="9507069" cy="936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5400" smtClean="0"/>
              <a:t>Priprema uzorka</a:t>
            </a:r>
            <a:endParaRPr lang="en-GB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86574" y="1156447"/>
            <a:ext cx="4199965" cy="3149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84084" y="2106145"/>
            <a:ext cx="4908176" cy="3681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23" y="4306421"/>
            <a:ext cx="539029" cy="246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60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381000"/>
            <a:ext cx="10018059" cy="936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5400" dirty="0" smtClean="0"/>
              <a:t>Mjerenje apsorpcijskog spektra</a:t>
            </a:r>
            <a:endParaRPr lang="en-GB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5" y="1734670"/>
            <a:ext cx="4132730" cy="3099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569" y="2188510"/>
            <a:ext cx="501586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4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1365" y="125506"/>
            <a:ext cx="9507069" cy="936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5400" dirty="0"/>
              <a:t>Samoobrana i zaštita na radu</a:t>
            </a:r>
            <a:endParaRPr lang="en-GB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7816" y="2074396"/>
            <a:ext cx="4654176" cy="3490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599" y="1748119"/>
            <a:ext cx="3814264" cy="2377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599" y="4627280"/>
            <a:ext cx="1758577" cy="175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98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1365" y="125506"/>
            <a:ext cx="9507069" cy="936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5400" dirty="0" smtClean="0"/>
              <a:t>TAS - opet</a:t>
            </a:r>
            <a:endParaRPr lang="en-GB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7" y="1277471"/>
            <a:ext cx="6754906" cy="5066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083" y="20002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05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1365" y="125506"/>
            <a:ext cx="9507069" cy="936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5400" dirty="0" smtClean="0"/>
              <a:t>Rezultati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89" y="2074209"/>
            <a:ext cx="6972180" cy="365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77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1365" y="125506"/>
            <a:ext cx="9507069" cy="936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5400" dirty="0" smtClean="0"/>
              <a:t>Rezultati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59" y="1338823"/>
            <a:ext cx="8305800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9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85" y="1546412"/>
            <a:ext cx="8724900" cy="5059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18" y="609600"/>
            <a:ext cx="8596668" cy="936812"/>
          </a:xfrm>
        </p:spPr>
        <p:txBody>
          <a:bodyPr>
            <a:normAutofit/>
          </a:bodyPr>
          <a:lstStyle/>
          <a:p>
            <a:r>
              <a:rPr lang="hr-HR" sz="5400" dirty="0" smtClean="0"/>
              <a:t>Što su to „kvantne točke”?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533564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1365" y="125506"/>
            <a:ext cx="9507069" cy="936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5400" dirty="0" smtClean="0"/>
              <a:t>Rezultati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899" y="1888190"/>
            <a:ext cx="5015865" cy="262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90" y="1794061"/>
            <a:ext cx="501586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34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1365" y="125506"/>
            <a:ext cx="9507069" cy="936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5400" dirty="0" smtClean="0"/>
              <a:t>Rezultati</a:t>
            </a:r>
            <a:r>
              <a:rPr lang="en-US" sz="5400" dirty="0" smtClean="0"/>
              <a:t> </a:t>
            </a:r>
            <a:r>
              <a:rPr lang="hr-HR" sz="5400" dirty="0" smtClean="0"/>
              <a:t>-</a:t>
            </a:r>
            <a:r>
              <a:rPr lang="en-US" sz="5400" dirty="0" smtClean="0"/>
              <a:t> </a:t>
            </a:r>
            <a:r>
              <a:rPr lang="en-US" sz="5400" dirty="0" err="1" smtClean="0"/>
              <a:t>slitina</a:t>
            </a:r>
            <a:endParaRPr lang="hr-HR" sz="5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5" y="1351792"/>
            <a:ext cx="5339789" cy="2844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064" y="1351792"/>
            <a:ext cx="4293311" cy="284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21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047" y="238125"/>
            <a:ext cx="8596668" cy="3403600"/>
          </a:xfrm>
        </p:spPr>
        <p:txBody>
          <a:bodyPr>
            <a:normAutofit/>
          </a:bodyPr>
          <a:lstStyle/>
          <a:p>
            <a:r>
              <a:rPr lang="hr-HR" sz="5400" dirty="0" smtClean="0"/>
              <a:t>Što dalje?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208808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1594" y="999565"/>
            <a:ext cx="8596668" cy="923365"/>
          </a:xfrm>
        </p:spPr>
        <p:txBody>
          <a:bodyPr/>
          <a:lstStyle/>
          <a:p>
            <a:r>
              <a:rPr lang="hr-HR" dirty="0" smtClean="0"/>
              <a:t>Hvala na pažnji!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893" y="2581299"/>
            <a:ext cx="5050581" cy="42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02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1719"/>
            <a:ext cx="9937375" cy="933824"/>
          </a:xfrm>
        </p:spPr>
        <p:txBody>
          <a:bodyPr>
            <a:noAutofit/>
          </a:bodyPr>
          <a:lstStyle/>
          <a:p>
            <a:r>
              <a:rPr lang="hr-HR" sz="5400" dirty="0" smtClean="0"/>
              <a:t>Ugađanje energetskog procjepa</a:t>
            </a:r>
            <a:endParaRPr lang="en-GB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12" y="2578024"/>
            <a:ext cx="3743053" cy="2733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554" y="2453542"/>
            <a:ext cx="4489076" cy="2858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987" y="5666198"/>
            <a:ext cx="20574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74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566" y="1129554"/>
            <a:ext cx="2886437" cy="261062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3241" y="542365"/>
            <a:ext cx="8596668" cy="1394012"/>
          </a:xfrm>
        </p:spPr>
        <p:txBody>
          <a:bodyPr>
            <a:normAutofit/>
          </a:bodyPr>
          <a:lstStyle/>
          <a:p>
            <a:r>
              <a:rPr lang="hr-HR" sz="5400" dirty="0" smtClean="0"/>
              <a:t>Koloidne kvantne točke</a:t>
            </a:r>
            <a:endParaRPr lang="en-GB" sz="5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5" y="4136970"/>
            <a:ext cx="6668060" cy="24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8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5289" y="300317"/>
            <a:ext cx="8596668" cy="1394012"/>
          </a:xfrm>
        </p:spPr>
        <p:txBody>
          <a:bodyPr>
            <a:normAutofit/>
          </a:bodyPr>
          <a:lstStyle/>
          <a:p>
            <a:r>
              <a:rPr lang="hr-HR" sz="5400" dirty="0" smtClean="0"/>
              <a:t>Neprijatelji boja</a:t>
            </a:r>
            <a:endParaRPr lang="en-GB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492" y="2059081"/>
            <a:ext cx="54292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22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909918"/>
          </a:xfrm>
        </p:spPr>
        <p:txBody>
          <a:bodyPr/>
          <a:lstStyle/>
          <a:p>
            <a:r>
              <a:rPr lang="hr-HR" dirty="0" smtClean="0"/>
              <a:t>Slitine u kvantnim točkama</a:t>
            </a:r>
            <a:endParaRPr lang="en-GB" dirty="0"/>
          </a:p>
        </p:txBody>
      </p:sp>
      <p:sp>
        <p:nvSpPr>
          <p:cNvPr id="4" name="Donut 3"/>
          <p:cNvSpPr/>
          <p:nvPr/>
        </p:nvSpPr>
        <p:spPr>
          <a:xfrm>
            <a:off x="1837592" y="3868615"/>
            <a:ext cx="2567354" cy="253787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2270876" y="4322378"/>
            <a:ext cx="1700786" cy="1718984"/>
          </a:xfrm>
          <a:prstGeom prst="don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5639613" y="3912934"/>
            <a:ext cx="2567354" cy="2537872"/>
          </a:xfrm>
          <a:prstGeom prst="donut">
            <a:avLst>
              <a:gd name="adj" fmla="val 315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662" y="2134253"/>
            <a:ext cx="2132940" cy="11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7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909918"/>
          </a:xfrm>
        </p:spPr>
        <p:txBody>
          <a:bodyPr/>
          <a:lstStyle/>
          <a:p>
            <a:r>
              <a:rPr lang="hr-HR" dirty="0" smtClean="0"/>
              <a:t>Slitine u kvantnim točkama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89" y="1519518"/>
            <a:ext cx="2991836" cy="3052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696" y="2008528"/>
            <a:ext cx="3567762" cy="3491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714" y="5500110"/>
            <a:ext cx="4229982" cy="7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03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909918"/>
          </a:xfrm>
        </p:spPr>
        <p:txBody>
          <a:bodyPr/>
          <a:lstStyle/>
          <a:p>
            <a:r>
              <a:rPr lang="hr-HR" dirty="0" smtClean="0"/>
              <a:t>Slitine u kvantnim točkama</a:t>
            </a:r>
            <a:endParaRPr lang="en-GB" dirty="0"/>
          </a:p>
        </p:txBody>
      </p:sp>
      <p:pic>
        <p:nvPicPr>
          <p:cNvPr id="6" name="Picture 5" descr="C:\Users\Dorian\Dropbox\InP\Article Data\Figure 2\Figur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98" y="2159000"/>
            <a:ext cx="7312991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996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65" y="125506"/>
            <a:ext cx="9507069" cy="936812"/>
          </a:xfrm>
        </p:spPr>
        <p:txBody>
          <a:bodyPr>
            <a:noAutofit/>
          </a:bodyPr>
          <a:lstStyle/>
          <a:p>
            <a:r>
              <a:rPr lang="hr-HR" sz="4000" dirty="0" err="1" smtClean="0"/>
              <a:t>Tranzijentna</a:t>
            </a:r>
            <a:r>
              <a:rPr lang="hr-HR" sz="4000" dirty="0" smtClean="0"/>
              <a:t> apsorpcijska spektroskopija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7" y="1187374"/>
            <a:ext cx="8794377" cy="47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2628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152</TotalTime>
  <Words>93</Words>
  <Application>Microsoft Office PowerPoint</Application>
  <PresentationFormat>Widescreen</PresentationFormat>
  <Paragraphs>26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Facet</vt:lpstr>
      <vt:lpstr>TAS of InP/ZnSe QDs</vt:lpstr>
      <vt:lpstr>Što su to „kvantne točke”?</vt:lpstr>
      <vt:lpstr>Ugađanje energetskog procjepa</vt:lpstr>
      <vt:lpstr>Koloidne kvantne točke</vt:lpstr>
      <vt:lpstr>Neprijatelji boja</vt:lpstr>
      <vt:lpstr>Slitine u kvantnim točkama</vt:lpstr>
      <vt:lpstr>Slitine u kvantnim točkama</vt:lpstr>
      <vt:lpstr>Slitine u kvantnim točkama</vt:lpstr>
      <vt:lpstr>Tranzijentna apsorpcijska spektroskopija</vt:lpstr>
      <vt:lpstr>Tranzijentna apsorpcijska spektroskopija</vt:lpstr>
      <vt:lpstr>Tranzijentna apsorpcijska spektroskopija</vt:lpstr>
      <vt:lpstr>Priprema uzorka</vt:lpstr>
      <vt:lpstr>Samoobrana i zaštita na radu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Što dalje?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 of InP/ZnSe QDs</dc:title>
  <dc:creator>Marin</dc:creator>
  <cp:lastModifiedBy>Marin</cp:lastModifiedBy>
  <cp:revision>14</cp:revision>
  <dcterms:created xsi:type="dcterms:W3CDTF">2017-01-27T13:09:59Z</dcterms:created>
  <dcterms:modified xsi:type="dcterms:W3CDTF">2017-01-27T15:42:43Z</dcterms:modified>
</cp:coreProperties>
</file>