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notesMasterIdLst>
    <p:notesMasterId r:id="rId14"/>
  </p:notesMasterIdLst>
  <p:sldIdLst>
    <p:sldId id="256" r:id="rId2"/>
    <p:sldId id="263" r:id="rId3"/>
    <p:sldId id="267" r:id="rId4"/>
    <p:sldId id="259" r:id="rId5"/>
    <p:sldId id="257" r:id="rId6"/>
    <p:sldId id="260" r:id="rId7"/>
    <p:sldId id="258" r:id="rId8"/>
    <p:sldId id="261" r:id="rId9"/>
    <p:sldId id="262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7D4-56D0-418D-B507-59BA4D21CF74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33117-6578-48C3-B573-F878660836B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33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3727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6254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2170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911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699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626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165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8559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837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872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172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3117-6578-48C3-B573-F878660836B4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941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615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41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621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072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4858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9861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196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7157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550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374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365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091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945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435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66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663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178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BA755-D763-4A34-9EA2-55FF3C9D38F5}" type="datetimeFigureOut">
              <a:rPr lang="hr-HR" smtClean="0"/>
              <a:t>24.1.2019.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BCEBA-AABB-4A91-BDE5-1EA024C7F2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2457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5FB0-A015-45BC-AC01-05659B4B4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8960" y="1122363"/>
            <a:ext cx="7559039" cy="3027360"/>
          </a:xfrm>
        </p:spPr>
        <p:txBody>
          <a:bodyPr>
            <a:normAutofit/>
          </a:bodyPr>
          <a:lstStyle/>
          <a:p>
            <a:r>
              <a:rPr lang="hr-HR" sz="5400" dirty="0">
                <a:latin typeface="+mn-lt"/>
              </a:rPr>
              <a:t>ElektriČni transport u slitinama visoke entropije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89596-4220-43EF-94FA-E750C9ADD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010" y="4149724"/>
            <a:ext cx="7539989" cy="11080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500" cap="none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Student: Matej Vilić</a:t>
            </a:r>
          </a:p>
          <a:p>
            <a:pPr>
              <a:lnSpc>
                <a:spcPct val="110000"/>
              </a:lnSpc>
            </a:pPr>
            <a:r>
              <a:rPr lang="hr-HR" sz="1500" cap="none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Mentor: Doc. Dr. Sc. Emil Tafra</a:t>
            </a:r>
          </a:p>
          <a:p>
            <a:pPr>
              <a:lnSpc>
                <a:spcPct val="110000"/>
              </a:lnSpc>
            </a:pPr>
            <a:r>
              <a:rPr lang="hr-HR" sz="1500" cap="none" dirty="0">
                <a:solidFill>
                  <a:schemeClr val="tx1"/>
                </a:solidFill>
                <a:latin typeface="+mj-lt"/>
              </a:rPr>
              <a:t>Fizički odsjek, PMF, Bijenička 32, 10 000 Zagreb</a:t>
            </a:r>
            <a:endParaRPr lang="hr-HR" sz="1500" cap="none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87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7951A8-0BAD-4D41-AB4D-960F2CFC7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9" y="1170212"/>
            <a:ext cx="5484333" cy="455199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Content Placeholder 84">
            <a:extLst>
              <a:ext uri="{FF2B5EF4-FFF2-40B4-BE49-F238E27FC236}">
                <a16:creationId xmlns:a16="http://schemas.microsoft.com/office/drawing/2014/main" id="{E3946AC4-C430-4BDE-9049-F231A3FB9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19" y="1170212"/>
            <a:ext cx="5475848" cy="4517576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FC72EC4-A511-4A3E-BCCB-176D4B832E9F}"/>
                  </a:ext>
                </a:extLst>
              </p:cNvPr>
              <p:cNvSpPr/>
              <p:nvPr/>
            </p:nvSpPr>
            <p:spPr>
              <a:xfrm>
                <a:off x="1114474" y="255600"/>
                <a:ext cx="392836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36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hr-HR" sz="3600" dirty="0">
                              <a:solidFill>
                                <a:srgbClr val="C00000"/>
                              </a:solidFill>
                            </a:rPr>
                            <m:t>TiZrNbCu</m:t>
                          </m:r>
                        </m:e>
                        <m:sub>
                          <m:r>
                            <a:rPr lang="hr-HR" sz="3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0.8</m:t>
                          </m:r>
                        </m:sub>
                      </m:sSub>
                      <m:sSub>
                        <m:sSubPr>
                          <m:ctrlPr>
                            <a:rPr lang="hr-HR" sz="36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hr-HR" sz="3600" dirty="0">
                              <a:solidFill>
                                <a:srgbClr val="C00000"/>
                              </a:solidFill>
                            </a:rPr>
                            <m:t>Ni</m:t>
                          </m:r>
                        </m:e>
                        <m:sub>
                          <m:r>
                            <a:rPr lang="hr-HR" sz="3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0.2</m:t>
                          </m:r>
                        </m:sub>
                      </m:sSub>
                    </m:oMath>
                  </m:oMathPara>
                </a14:m>
                <a:endParaRPr lang="hr-HR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FC72EC4-A511-4A3E-BCCB-176D4B832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74" y="255600"/>
                <a:ext cx="3928369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FEE3BAD-03D7-40A6-A592-02A6D294EDC9}"/>
                  </a:ext>
                </a:extLst>
              </p:cNvPr>
              <p:cNvSpPr/>
              <p:nvPr/>
            </p:nvSpPr>
            <p:spPr>
              <a:xfrm>
                <a:off x="7149158" y="255600"/>
                <a:ext cx="392836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36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hr-HR" sz="3600" dirty="0">
                              <a:solidFill>
                                <a:srgbClr val="C00000"/>
                              </a:solidFill>
                            </a:rPr>
                            <m:t>TiZrNbCu</m:t>
                          </m:r>
                        </m:e>
                        <m:sub>
                          <m:r>
                            <a:rPr lang="hr-HR" sz="3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0.65</m:t>
                          </m:r>
                        </m:sub>
                      </m:sSub>
                      <m:sSub>
                        <m:sSubPr>
                          <m:ctrlPr>
                            <a:rPr lang="hr-HR" sz="36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hr-HR" sz="3600" dirty="0">
                              <a:solidFill>
                                <a:srgbClr val="C00000"/>
                              </a:solidFill>
                            </a:rPr>
                            <m:t>Ni</m:t>
                          </m:r>
                        </m:e>
                        <m:sub>
                          <m:r>
                            <a:rPr lang="hr-HR" sz="3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0.35</m:t>
                          </m:r>
                        </m:sub>
                      </m:sSub>
                    </m:oMath>
                  </m:oMathPara>
                </a14:m>
                <a:endParaRPr lang="hr-HR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FEE3BAD-03D7-40A6-A592-02A6D294E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158" y="255600"/>
                <a:ext cx="3928369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33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4101A0-5BE8-45DB-92CF-A4B6DB9AF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57" y="1267355"/>
            <a:ext cx="4459287" cy="4421268"/>
          </a:xfrm>
        </p:spPr>
        <p:txBody>
          <a:bodyPr>
            <a:noAutofit/>
          </a:bodyPr>
          <a:lstStyle/>
          <a:p>
            <a:r>
              <a:rPr lang="hr-HR" sz="2000" dirty="0"/>
              <a:t>Hallov efekt opada sa dodatkom nikla</a:t>
            </a:r>
          </a:p>
          <a:p>
            <a:r>
              <a:rPr lang="hr-HR" sz="2000" dirty="0"/>
              <a:t>otpornost opada sa dodatkom nikla</a:t>
            </a:r>
          </a:p>
          <a:p>
            <a:r>
              <a:rPr lang="hr-HR" sz="2000" dirty="0"/>
              <a:t>dodatkom nikla se povećava koncentracija vodljivih elektrona u materijalu</a:t>
            </a:r>
          </a:p>
          <a:p>
            <a:r>
              <a:rPr lang="hr-HR" sz="2000" dirty="0"/>
              <a:t>dodatkom elektrona vodljivost se povećava, ali elektroni stvaraju suprotan Hallov učinak od efektivno pozitivnih nosioca naboja šupljina pa se Hallova konstanta smanjuje</a:t>
            </a:r>
            <a:endParaRPr lang="en-US" sz="20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B6D6A02-2535-4E4B-9C7C-9EDB92681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40" y="631816"/>
            <a:ext cx="6769022" cy="560136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9A6E3-A16F-4B3B-AE4F-457D0B85BA1B}"/>
              </a:ext>
            </a:extLst>
          </p:cNvPr>
          <p:cNvSpPr txBox="1"/>
          <p:nvPr/>
        </p:nvSpPr>
        <p:spPr>
          <a:xfrm>
            <a:off x="8888659" y="581398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(Nikal)</a:t>
            </a:r>
          </a:p>
        </p:txBody>
      </p:sp>
    </p:spTree>
    <p:extLst>
      <p:ext uri="{BB962C8B-B14F-4D97-AF65-F5344CB8AC3E}">
        <p14:creationId xmlns:p14="http://schemas.microsoft.com/office/powerpoint/2010/main" val="154839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AA82-69C3-4D4D-893B-8C8D6C20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6251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hr-HR" sz="6000" cap="none" dirty="0"/>
              <a:t>Hvala na pozornosti</a:t>
            </a:r>
          </a:p>
        </p:txBody>
      </p:sp>
    </p:spTree>
    <p:extLst>
      <p:ext uri="{BB962C8B-B14F-4D97-AF65-F5344CB8AC3E}">
        <p14:creationId xmlns:p14="http://schemas.microsoft.com/office/powerpoint/2010/main" val="297812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CE28830-5602-46D0-B6CE-1AF75D6DD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7" y="1092597"/>
            <a:ext cx="5107177" cy="469860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1DCA3B1-D7F2-4005-BA22-559E8E965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8" y="1092597"/>
            <a:ext cx="4710683" cy="3541714"/>
          </a:xfrm>
        </p:spPr>
        <p:txBody>
          <a:bodyPr>
            <a:normAutofit/>
          </a:bodyPr>
          <a:lstStyle/>
          <a:p>
            <a:r>
              <a:rPr lang="hr-HR" dirty="0"/>
              <a:t>kod većine klasičnih slitina </a:t>
            </a:r>
            <a:r>
              <a:rPr lang="hr-HR" i="1" dirty="0"/>
              <a:t>banding </a:t>
            </a:r>
            <a:r>
              <a:rPr lang="hr-HR" dirty="0"/>
              <a:t>(razdvajanje u različite faze unutar materijala) stvara probleme, najčešće čak pri koncentracijama &lt;1% pri sobnim temperaturama</a:t>
            </a:r>
          </a:p>
          <a:p>
            <a:r>
              <a:rPr lang="hr-HR" dirty="0"/>
              <a:t>velik raspon svojstava nam ostaje nedostupan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7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DD5358-2978-42D7-950C-6AF740319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1296988"/>
            <a:ext cx="4016716" cy="4090343"/>
          </a:xfrm>
        </p:spPr>
      </p:pic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9042A92A-7C96-41A1-80F8-984F361EB3B1}"/>
              </a:ext>
            </a:extLst>
          </p:cNvPr>
          <p:cNvSpPr txBox="1">
            <a:spLocks/>
          </p:cNvSpPr>
          <p:nvPr/>
        </p:nvSpPr>
        <p:spPr>
          <a:xfrm>
            <a:off x="5924211" y="683662"/>
            <a:ext cx="4576084" cy="5743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rješenje nalazimo u ekviatomskim ili skoro ekviatomskim strukturama</a:t>
            </a:r>
          </a:p>
          <a:p>
            <a:r>
              <a:rPr lang="hr-HR" dirty="0"/>
              <a:t>povećanje potencijalne energije zbog iskrivljenja rešetke (u kristalnim slitinama) ili amorfne strukture se nadoknađuje povećanjem entropije uslijed mnogo različitih elemenata</a:t>
            </a:r>
          </a:p>
          <a:p>
            <a:r>
              <a:rPr lang="hr-HR" dirty="0"/>
              <a:t>prvi je bio sintetiziran ekviatomski spoj CoCrFeMnNi, danas je poznato nekoliko stotina različitih spojeva</a:t>
            </a:r>
          </a:p>
        </p:txBody>
      </p:sp>
    </p:spTree>
    <p:extLst>
      <p:ext uri="{BB962C8B-B14F-4D97-AF65-F5344CB8AC3E}">
        <p14:creationId xmlns:p14="http://schemas.microsoft.com/office/powerpoint/2010/main" val="441014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C0A78-A6C6-4771-B010-828D8FE2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7267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Kriostat</a:t>
            </a:r>
            <a:endParaRPr lang="en-US" sz="2800" dirty="0"/>
          </a:p>
        </p:txBody>
      </p:sp>
      <p:pic>
        <p:nvPicPr>
          <p:cNvPr id="38" name="Content Placeholder 6">
            <a:extLst>
              <a:ext uri="{FF2B5EF4-FFF2-40B4-BE49-F238E27FC236}">
                <a16:creationId xmlns:a16="http://schemas.microsoft.com/office/drawing/2014/main" id="{29884BD6-5B34-4C56-B1BF-803AB4389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12" y="1137621"/>
            <a:ext cx="4623533" cy="4577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81B214-6C9F-41BF-A24D-21D426A98028}"/>
              </a:ext>
            </a:extLst>
          </p:cNvPr>
          <p:cNvSpPr txBox="1"/>
          <p:nvPr/>
        </p:nvSpPr>
        <p:spPr>
          <a:xfrm>
            <a:off x="7047584" y="1655412"/>
            <a:ext cx="4269460" cy="442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uređaj</a:t>
            </a:r>
            <a:r>
              <a:rPr lang="en-US" sz="2400" dirty="0"/>
              <a:t> za </a:t>
            </a:r>
            <a:r>
              <a:rPr lang="en-US" sz="2400" dirty="0" err="1"/>
              <a:t>održavanje</a:t>
            </a:r>
            <a:r>
              <a:rPr lang="en-US" sz="2400" dirty="0"/>
              <a:t> </a:t>
            </a:r>
            <a:r>
              <a:rPr lang="en-US" sz="2400" dirty="0" err="1"/>
              <a:t>niske</a:t>
            </a:r>
            <a:r>
              <a:rPr lang="en-US" sz="2400" dirty="0"/>
              <a:t> temperature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od </a:t>
            </a:r>
            <a:r>
              <a:rPr lang="en-US" sz="2400" dirty="0" err="1"/>
              <a:t>sobne</a:t>
            </a:r>
            <a:r>
              <a:rPr lang="en-US" sz="2400" dirty="0"/>
              <a:t> temperature </a:t>
            </a:r>
            <a:r>
              <a:rPr lang="hr-HR" sz="2400" dirty="0"/>
              <a:t>pa </a:t>
            </a:r>
            <a:r>
              <a:rPr lang="en-US" sz="2400" dirty="0"/>
              <a:t>do </a:t>
            </a:r>
            <a:r>
              <a:rPr lang="en-US" sz="2400" dirty="0" err="1"/>
              <a:t>ispod</a:t>
            </a:r>
            <a:r>
              <a:rPr lang="en-US" sz="2400" dirty="0"/>
              <a:t> 1.5 K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dugotrajno</a:t>
            </a:r>
            <a:r>
              <a:rPr lang="en-US" sz="2400" dirty="0"/>
              <a:t> </a:t>
            </a:r>
            <a:r>
              <a:rPr lang="en-US" sz="2400" dirty="0" err="1"/>
              <a:t>stabilne</a:t>
            </a:r>
            <a:r>
              <a:rPr lang="en-US" sz="2400" dirty="0"/>
              <a:t> </a:t>
            </a:r>
            <a:r>
              <a:rPr lang="en-US" sz="2400" dirty="0" err="1"/>
              <a:t>niske</a:t>
            </a:r>
            <a:r>
              <a:rPr lang="en-US" sz="2400" dirty="0"/>
              <a:t> temperature</a:t>
            </a:r>
            <a:endParaRPr lang="hr-HR" sz="2400" dirty="0"/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brza</a:t>
            </a:r>
            <a:r>
              <a:rPr lang="en-US" sz="2400" dirty="0"/>
              <a:t> </a:t>
            </a:r>
            <a:r>
              <a:rPr lang="en-US" sz="2400" dirty="0" err="1"/>
              <a:t>izmjena</a:t>
            </a:r>
            <a:r>
              <a:rPr lang="en-US" sz="2400" dirty="0"/>
              <a:t> </a:t>
            </a:r>
            <a:r>
              <a:rPr lang="en-US" sz="2400" dirty="0" err="1"/>
              <a:t>uzoraka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845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7845F5-4A36-446D-A8D7-74BA7573E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693" y="867316"/>
            <a:ext cx="6770366" cy="5077774"/>
          </a:xfrm>
        </p:spPr>
      </p:pic>
      <p:pic>
        <p:nvPicPr>
          <p:cNvPr id="61" name="Content Placeholder 4">
            <a:extLst>
              <a:ext uri="{FF2B5EF4-FFF2-40B4-BE49-F238E27FC236}">
                <a16:creationId xmlns:a16="http://schemas.microsoft.com/office/drawing/2014/main" id="{D65CF007-76C6-44C7-BCE6-7196CAD4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/>
          <a:stretch/>
        </p:blipFill>
        <p:spPr>
          <a:xfrm rot="5400000">
            <a:off x="-1116805" y="1111208"/>
            <a:ext cx="6858000" cy="46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7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42275B-8FFF-489E-B825-D348AD33F8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44575" y="310354"/>
                <a:ext cx="3083453" cy="187563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hr-HR" sz="4000" cap="none" dirty="0">
                    <a:solidFill>
                      <a:srgbClr val="FFFFFF"/>
                    </a:solidFill>
                  </a:rPr>
                  <a:t>Priprema uzorka</a:t>
                </a:r>
                <a:br>
                  <a:rPr lang="hr-HR" sz="4000" cap="none" dirty="0">
                    <a:solidFill>
                      <a:srgbClr val="FFFFFF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4000" i="1" cap="none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hr-HR" sz="4000" cap="none" dirty="0">
                              <a:solidFill>
                                <a:srgbClr val="FFFFFF"/>
                              </a:solidFill>
                            </a:rPr>
                            <m:t>TiZrNbCu</m:t>
                          </m:r>
                        </m:e>
                        <m:sub>
                          <m:r>
                            <a:rPr lang="hr-HR" sz="4000" b="0" i="1" cap="none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hr-HR" sz="4000" b="0" i="1" cap="none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hr-HR" sz="4000" i="1" cap="none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hr-HR" sz="4000" cap="none" dirty="0">
                              <a:solidFill>
                                <a:srgbClr val="FFFFFF"/>
                              </a:solidFill>
                            </a:rPr>
                            <m:t>Ni</m:t>
                          </m:r>
                        </m:e>
                        <m:sub>
                          <m:r>
                            <a:rPr lang="hr-HR" sz="4000" b="0" i="1" cap="none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hr-HR" sz="4000" cap="none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42275B-8FFF-489E-B825-D348AD33F8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44575" y="310354"/>
                <a:ext cx="3083453" cy="1875633"/>
              </a:xfrm>
              <a:blipFill>
                <a:blip r:embed="rId3"/>
                <a:stretch>
                  <a:fillRect l="-198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FB645E-F5A5-4A06-9977-4B009F57E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52" y="896588"/>
            <a:ext cx="6308134" cy="47311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696A63-9E6C-4265-BC9D-711E5AB621CC}"/>
              </a:ext>
            </a:extLst>
          </p:cNvPr>
          <p:cNvSpPr txBox="1"/>
          <p:nvPr/>
        </p:nvSpPr>
        <p:spPr>
          <a:xfrm>
            <a:off x="641348" y="2178111"/>
            <a:ext cx="3983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400" dirty="0"/>
              <a:t>spajanje kontakata srebrnom pastom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mjerenje električnih svojstava na sobnoj temperaturi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rezanje na manju veličinu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smještanje u nosač kriostata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ponovno spajanje kontakata srebrnom pastom</a:t>
            </a:r>
          </a:p>
          <a:p>
            <a:pPr marL="285750" indent="-285750">
              <a:buFontTx/>
              <a:buChar char="-"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41165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4F9E8CE-1337-4E21-A6DE-1C913143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12" y="277106"/>
            <a:ext cx="8312033" cy="62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4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122C7A-C9FE-47B9-A17D-C368C1C1A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05" y="618518"/>
            <a:ext cx="7983258" cy="5987444"/>
          </a:xfrm>
        </p:spPr>
      </p:pic>
    </p:spTree>
    <p:extLst>
      <p:ext uri="{BB962C8B-B14F-4D97-AF65-F5344CB8AC3E}">
        <p14:creationId xmlns:p14="http://schemas.microsoft.com/office/powerpoint/2010/main" val="3989259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5D7B0D-4FBE-41CD-939E-87222A3C5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88" y="1472498"/>
            <a:ext cx="4635583" cy="3917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7E5A0-9675-49DB-9F88-27C3B9D57F19}"/>
              </a:ext>
            </a:extLst>
          </p:cNvPr>
          <p:cNvSpPr txBox="1"/>
          <p:nvPr/>
        </p:nvSpPr>
        <p:spPr>
          <a:xfrm>
            <a:off x="6096000" y="1472498"/>
            <a:ext cx="4747087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mehanizan</a:t>
            </a:r>
            <a:r>
              <a:rPr lang="en-US" sz="2400" dirty="0"/>
              <a:t> </a:t>
            </a:r>
            <a:r>
              <a:rPr lang="en-US" sz="2400" dirty="0" err="1"/>
              <a:t>vodljivosti</a:t>
            </a:r>
            <a:r>
              <a:rPr lang="en-US" sz="2400" dirty="0"/>
              <a:t> </a:t>
            </a:r>
            <a:r>
              <a:rPr lang="en-US" sz="2400" dirty="0" err="1"/>
              <a:t>nije</a:t>
            </a:r>
            <a:r>
              <a:rPr lang="en-US" sz="2400" dirty="0"/>
              <a:t> u </a:t>
            </a:r>
            <a:r>
              <a:rPr lang="en-US" sz="2400" dirty="0" err="1"/>
              <a:t>potpunosti</a:t>
            </a:r>
            <a:r>
              <a:rPr lang="en-US" sz="2400" dirty="0"/>
              <a:t> </a:t>
            </a:r>
            <a:r>
              <a:rPr lang="en-US" sz="2400" dirty="0" err="1"/>
              <a:t>razjašnjen</a:t>
            </a:r>
            <a:endParaRPr lang="en-US" sz="2400" dirty="0"/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skok</a:t>
            </a:r>
            <a:r>
              <a:rPr lang="en-US" sz="2400" dirty="0"/>
              <a:t> u </a:t>
            </a:r>
            <a:r>
              <a:rPr lang="en-US" sz="2400" dirty="0" err="1"/>
              <a:t>otpornosti</a:t>
            </a:r>
            <a:r>
              <a:rPr lang="en-US" sz="2400" dirty="0"/>
              <a:t> za </a:t>
            </a:r>
            <a:r>
              <a:rPr lang="en-US" sz="2400" dirty="0" err="1"/>
              <a:t>niske</a:t>
            </a:r>
            <a:r>
              <a:rPr lang="en-US" sz="2400" dirty="0"/>
              <a:t> temperature,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puno</a:t>
            </a:r>
            <a:r>
              <a:rPr lang="en-US" sz="2400" dirty="0"/>
              <a:t> </a:t>
            </a:r>
            <a:r>
              <a:rPr lang="en-US" sz="2400" dirty="0" err="1"/>
              <a:t>širi</a:t>
            </a:r>
            <a:r>
              <a:rPr lang="en-US" sz="2400" dirty="0"/>
              <a:t> od </a:t>
            </a:r>
            <a:r>
              <a:rPr lang="en-US" sz="2400" dirty="0" err="1"/>
              <a:t>klasičnih</a:t>
            </a:r>
            <a:r>
              <a:rPr lang="en-US" sz="2400" dirty="0"/>
              <a:t> </a:t>
            </a:r>
            <a:r>
              <a:rPr lang="en-US" sz="2400" dirty="0" err="1"/>
              <a:t>supravodiča</a:t>
            </a:r>
            <a:r>
              <a:rPr lang="en-US" sz="2400" dirty="0"/>
              <a:t> </a:t>
            </a:r>
            <a:r>
              <a:rPr lang="en-US" sz="2400" dirty="0" err="1"/>
              <a:t>tipa</a:t>
            </a:r>
            <a:r>
              <a:rPr lang="en-US" sz="2400" dirty="0"/>
              <a:t> 1</a:t>
            </a:r>
            <a:endParaRPr lang="hr-HR" sz="2400" dirty="0"/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hr-HR" sz="2400" dirty="0"/>
              <a:t>mogući supravodič na još nižim temperaturama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62273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529</TotalTime>
  <Words>246</Words>
  <Application>Microsoft Office PowerPoint</Application>
  <PresentationFormat>Widescreen</PresentationFormat>
  <Paragraphs>43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 Math</vt:lpstr>
      <vt:lpstr>Times New Roman</vt:lpstr>
      <vt:lpstr>Trebuchet MS</vt:lpstr>
      <vt:lpstr>Tw Cen MT</vt:lpstr>
      <vt:lpstr>Circuit</vt:lpstr>
      <vt:lpstr>ElektriČni transport u slitinama visoke entropije</vt:lpstr>
      <vt:lpstr>PowerPoint Presentation</vt:lpstr>
      <vt:lpstr>PowerPoint Presentation</vt:lpstr>
      <vt:lpstr>Kriostat</vt:lpstr>
      <vt:lpstr>PowerPoint Presentation</vt:lpstr>
      <vt:lpstr>Priprema uzorka 〖"TiZrNbCu" 〗_(1-x) 〖"Ni" 〗_x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pozornosti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ElektriČni transport u slitinama visoke entropije</dc:title>
  <dc:creator>Matej Vilić</dc:creator>
  <cp:lastModifiedBy>Matej Vilić</cp:lastModifiedBy>
  <cp:revision>7</cp:revision>
  <cp:lastPrinted>2019-01-24T22:17:26Z</cp:lastPrinted>
  <dcterms:created xsi:type="dcterms:W3CDTF">2019-01-24T13:28:50Z</dcterms:created>
  <dcterms:modified xsi:type="dcterms:W3CDTF">2019-01-24T22:18:44Z</dcterms:modified>
</cp:coreProperties>
</file>