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6" r:id="rId3"/>
    <p:sldId id="264" r:id="rId4"/>
    <p:sldId id="260" r:id="rId5"/>
    <p:sldId id="282" r:id="rId6"/>
    <p:sldId id="265" r:id="rId7"/>
    <p:sldId id="259" r:id="rId8"/>
    <p:sldId id="270" r:id="rId9"/>
    <p:sldId id="261" r:id="rId10"/>
    <p:sldId id="269" r:id="rId11"/>
    <p:sldId id="268" r:id="rId12"/>
    <p:sldId id="267" r:id="rId13"/>
    <p:sldId id="271" r:id="rId14"/>
    <p:sldId id="272" r:id="rId15"/>
    <p:sldId id="273" r:id="rId16"/>
    <p:sldId id="275" r:id="rId17"/>
    <p:sldId id="276" r:id="rId18"/>
    <p:sldId id="277" r:id="rId19"/>
    <p:sldId id="279" r:id="rId20"/>
    <p:sldId id="278" r:id="rId21"/>
    <p:sldId id="280" r:id="rId22"/>
    <p:sldId id="281" r:id="rId2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C49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5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AD723-15BF-43F8-AA7F-79497E579B25}" type="datetimeFigureOut">
              <a:rPr lang="hr-HR" smtClean="0"/>
              <a:t>26.1.2025.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1FDB2-088C-4582-A2E1-E7018350261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5538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1FDB2-088C-4582-A2E1-E7018350261B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4285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1FDB2-088C-4582-A2E1-E7018350261B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5764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1FDB2-088C-4582-A2E1-E7018350261B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2456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96401" y="3378954"/>
            <a:ext cx="6394567" cy="3479046"/>
          </a:xfrm>
          <a:custGeom>
            <a:avLst/>
            <a:gdLst>
              <a:gd name="connsiteX0" fmla="*/ 5171297 w 6394567"/>
              <a:gd name="connsiteY0" fmla="*/ 284 h 3479046"/>
              <a:gd name="connsiteX1" fmla="*/ 6394290 w 6394567"/>
              <a:gd name="connsiteY1" fmla="*/ 430072 h 3479046"/>
              <a:gd name="connsiteX2" fmla="*/ 6394567 w 6394567"/>
              <a:gd name="connsiteY2" fmla="*/ 430316 h 3479046"/>
              <a:gd name="connsiteX3" fmla="*/ 6394567 w 6394567"/>
              <a:gd name="connsiteY3" fmla="*/ 3479046 h 3479046"/>
              <a:gd name="connsiteX4" fmla="*/ 0 w 6394567"/>
              <a:gd name="connsiteY4" fmla="*/ 3479046 h 3479046"/>
              <a:gd name="connsiteX5" fmla="*/ 3916974 w 6394567"/>
              <a:gd name="connsiteY5" fmla="*/ 405504 h 3479046"/>
              <a:gd name="connsiteX6" fmla="*/ 3959456 w 6394567"/>
              <a:gd name="connsiteY6" fmla="*/ 373857 h 3479046"/>
              <a:gd name="connsiteX7" fmla="*/ 5052215 w 6394567"/>
              <a:gd name="connsiteY7" fmla="*/ 1756 h 3479046"/>
              <a:gd name="connsiteX8" fmla="*/ 5171297 w 6394567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32C74-82F4-2A29-889B-EF23CEE6A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1122363"/>
            <a:ext cx="6211185" cy="230524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CADD6-278F-604C-8A38-BBBAFC675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2" y="3549048"/>
            <a:ext cx="5029198" cy="195627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3946B-3F5A-C916-B62B-8D5938EA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6539F-2DB8-FCDA-C884-9C3CD29B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A7B3-5D3B-D493-8F6F-1FEBB857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90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0D2E-0561-F284-F89A-AAE3CD09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10239338" cy="953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57C4C-16EC-2477-6332-830F53011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9848" y="2139696"/>
            <a:ext cx="10239338" cy="36776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940D3-6996-1C08-F1AF-87C35465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676C3-588F-B636-8CE0-AA2CBFBC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EF8A9-EB1E-B344-A4B8-B58D0633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57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EF3A28-33E4-2796-AE7A-1234569F5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4950" y="1081177"/>
            <a:ext cx="2508849" cy="4633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185FC-2BBB-E997-A5CD-F2C6CF6B7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1081177"/>
            <a:ext cx="7505700" cy="4633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14B3C-96CD-071C-C2AD-2C7E04F8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A2B04-F5E0-C5A3-C77D-6AE9A9E9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55BC2-C712-C4A4-50EC-E10D8834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38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4769-9A55-AF9B-4CE4-DFA07E71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5D9E-DBB4-B890-88D5-B4C03599E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15260-1C0B-A965-3114-D7C40D18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F4D1-0334-3F24-69B4-06C7BD74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BA76D-3B8B-429D-9B32-54D6A629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91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9C414-4A2F-78AF-ED60-6130D4C563B3}"/>
              </a:ext>
            </a:extLst>
          </p:cNvPr>
          <p:cNvSpPr/>
          <p:nvPr/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2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410AE4-7FC7-589E-B6D3-0DA7B5FC5CE3}"/>
              </a:ext>
            </a:extLst>
          </p:cNvPr>
          <p:cNvSpPr/>
          <p:nvPr/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3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81CBD-08D9-3C9A-7620-24F2D640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09738"/>
            <a:ext cx="6455434" cy="29812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5AE2B-1716-CEEC-73F8-E81F5919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759252"/>
            <a:ext cx="5397260" cy="95574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3052-6EE8-979F-04FB-1B8DF81F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86285-161A-6869-27C2-0A159C23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ED64F-5DAB-238D-C34A-1DCCB122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84D0-7460-7B08-F1EE-96EABE40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936841"/>
            <a:ext cx="10092477" cy="953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B7F9-8ECB-7079-A11E-51D3903E2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97161-CAF5-CA48-D814-7ACD43AB9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9795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BD680-4E7A-5155-3CAE-6BD44EE8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152D-EFF2-B3AA-3F25-14E1136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D6032-FD7A-BFFD-9BE5-48EDBEFB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06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7F4D-4855-340E-03F3-4860885E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3283"/>
            <a:ext cx="10096500" cy="9160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EB472-7426-C288-B5F6-0A1232DCE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1" y="1879287"/>
            <a:ext cx="4739628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94F9C-B6FA-97C3-F618-0CF956CB5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1" y="2505075"/>
            <a:ext cx="4739628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5665C-7910-AFA2-350F-42C06ED5A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330" y="1879287"/>
            <a:ext cx="4762970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1352E-1DE0-F0CD-6F81-1D8FF59C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330" y="2505075"/>
            <a:ext cx="4762970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8F7E4-7D9E-4736-3269-4F0C4699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386CF-9A84-8D2A-BC47-C951DD99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0844D-FE1F-49E7-3BBD-527FB72E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91C-93A5-1364-00A9-A470C289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57223"/>
            <a:ext cx="8886884" cy="104307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055BD-4154-B9D1-0B5B-B1E3A06B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A9E4A-03D1-7A8B-233D-014A3248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CEFC4-D276-DF45-F395-F5BD2EA7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174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2C0AD-76F4-FCE4-2717-0A9AA435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3BB66-3F41-7F1D-5108-B3F679A8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A6DA0-07AE-4BE4-B82F-7936D0E3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3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FB75-C953-0BD0-4E2E-71776742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0626"/>
            <a:ext cx="3705225" cy="128677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AA52-60F3-40F2-673B-5848F425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75426"/>
            <a:ext cx="5980112" cy="4768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167E8-C561-5A72-AED3-442F66DDE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BFED3-7CB3-1B8B-9504-13A121CA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56C9-19A0-4441-B1AF-B7AFBF64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898EA-84CC-411C-0012-D3149536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90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1E10-1458-2553-05B4-313F7E26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2128"/>
            <a:ext cx="3705225" cy="127527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F677-F177-6DED-1920-685B9D9FF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3000"/>
            <a:ext cx="5980112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1CB1-2109-480E-8904-4077C94D6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65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DB38-7CB9-2140-BC21-6D2E7DD0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448AD-3B1D-4B5E-CAB9-BB5FD2CD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EF53D-CF5A-87A2-E973-3B8CCDEB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45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F4A25-A386-9574-775C-E5E5F9FC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8886884" cy="95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7885F-2B7B-74DB-9996-E0ACEBC9D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139696"/>
            <a:ext cx="8883836" cy="3677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F519-BA47-2B81-CC1C-7E1F119EC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E351CED-465B-40B5-ADCE-957C918F227B}" type="datetimeFigureOut">
              <a:rPr lang="en-US" smtClean="0"/>
              <a:t>1/26/2025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52D7B-C352-1630-4C3D-7D5983C04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2" y="6318446"/>
            <a:ext cx="2743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E04F0-DF9B-480B-CC46-BAE7A81FB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18446"/>
            <a:ext cx="615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1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AA37442-EAE9-6CFC-AC74-44222B37F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eb of dots connected">
            <a:extLst>
              <a:ext uri="{FF2B5EF4-FFF2-40B4-BE49-F238E27FC236}">
                <a16:creationId xmlns:a16="http://schemas.microsoft.com/office/drawing/2014/main" id="{6E5A021C-8C48-BAA3-1303-C423626A13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444" r="1" b="1"/>
          <a:stretch/>
        </p:blipFill>
        <p:spPr>
          <a:xfrm>
            <a:off x="20" y="1"/>
            <a:ext cx="12191979" cy="68579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4117A24-9D5E-A791-A2F4-8C81AC60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60265" y="-960268"/>
            <a:ext cx="6857998" cy="87785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6000">
                <a:srgbClr val="000000">
                  <a:alpha val="58000"/>
                </a:srgbClr>
              </a:gs>
              <a:gs pos="100000">
                <a:srgbClr val="000000">
                  <a:alpha val="5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B2555FF-B84C-0EA6-191A-3A69724A7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2" y="1122363"/>
            <a:ext cx="5029198" cy="230524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FFFF"/>
                </a:solidFill>
              </a:rPr>
              <a:t>Emergence of internal dynamics from a stationary quantum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FFFFFF"/>
                </a:solidFill>
              </a:rPr>
              <a:t>state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521CF30-A26A-DEE4-BC0C-91CDAC50E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2" y="3549048"/>
            <a:ext cx="5029198" cy="1956278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FFFFFF"/>
                </a:solidFill>
              </a:rPr>
              <a:t>Fran </a:t>
            </a:r>
            <a:r>
              <a:rPr lang="hr-HR" dirty="0" err="1">
                <a:solidFill>
                  <a:srgbClr val="FFFFFF"/>
                </a:solidFill>
              </a:rPr>
              <a:t>Dabo</a:t>
            </a:r>
            <a:endParaRPr lang="hr-HR" dirty="0">
              <a:solidFill>
                <a:srgbClr val="FFFFFF"/>
              </a:solidFill>
            </a:endParaRPr>
          </a:p>
          <a:p>
            <a:r>
              <a:rPr lang="hr-HR" dirty="0">
                <a:solidFill>
                  <a:srgbClr val="FFFFFF"/>
                </a:solidFill>
              </a:rPr>
              <a:t>Mentor: Ryan </a:t>
            </a:r>
            <a:r>
              <a:rPr lang="hr-HR" dirty="0" err="1">
                <a:solidFill>
                  <a:srgbClr val="FFFFFF"/>
                </a:solidFill>
              </a:rPr>
              <a:t>Requist</a:t>
            </a:r>
            <a:r>
              <a:rPr lang="hr-HR" dirty="0">
                <a:solidFill>
                  <a:srgbClr val="FFFFFF"/>
                </a:solidFill>
              </a:rPr>
              <a:t> (IRB)</a:t>
            </a:r>
          </a:p>
        </p:txBody>
      </p:sp>
    </p:spTree>
    <p:extLst>
      <p:ext uri="{BB962C8B-B14F-4D97-AF65-F5344CB8AC3E}">
        <p14:creationId xmlns:p14="http://schemas.microsoft.com/office/powerpoint/2010/main" val="767897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E53D8-A29F-75B7-1EFF-474E26EE2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3AA0DE96-9341-CD0F-8232-DBA04912500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effectLst/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CFB58DF-B57D-7D04-712E-B5699B59B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477" y="2810551"/>
            <a:ext cx="8047858" cy="1236896"/>
          </a:xfrm>
          <a:prstGeom prst="rect">
            <a:avLst/>
          </a:prstGeom>
        </p:spPr>
      </p:pic>
      <p:sp>
        <p:nvSpPr>
          <p:cNvPr id="9" name="Strelica: desno 8">
            <a:extLst>
              <a:ext uri="{FF2B5EF4-FFF2-40B4-BE49-F238E27FC236}">
                <a16:creationId xmlns:a16="http://schemas.microsoft.com/office/drawing/2014/main" id="{D00737C7-6C9B-9794-C807-08B2D7DDFB9D}"/>
              </a:ext>
            </a:extLst>
          </p:cNvPr>
          <p:cNvSpPr/>
          <p:nvPr/>
        </p:nvSpPr>
        <p:spPr>
          <a:xfrm>
            <a:off x="589280" y="3222522"/>
            <a:ext cx="1465659" cy="41295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DCF7C04-BBD7-0CDE-5E3E-ACFC0E7DA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4295"/>
            <a:ext cx="12192000" cy="117456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878358A6-5605-C298-23C6-3954FA693EC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47"/>
          <a:stretch/>
        </p:blipFill>
        <p:spPr>
          <a:xfrm>
            <a:off x="105180" y="4871487"/>
            <a:ext cx="11981640" cy="1259241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5A2109EB-6FA4-373F-DBF7-E5520A9220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261" y="2530876"/>
            <a:ext cx="777695" cy="74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8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63931-5081-3A99-148A-514E51005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DC475C9-5EB5-3E08-B990-383C9A35178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effectLst/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C6B05893-ED84-0AF9-385C-12DB6E6CF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42" y="473831"/>
            <a:ext cx="10215716" cy="129352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3FAB9E7-AB32-33F0-34CC-B8B0FA3A968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65263"/>
          <a:stretch/>
        </p:blipFill>
        <p:spPr>
          <a:xfrm>
            <a:off x="988142" y="2450781"/>
            <a:ext cx="6124115" cy="1293523"/>
          </a:xfrm>
          <a:prstGeom prst="rect">
            <a:avLst/>
          </a:prstGeom>
        </p:spPr>
      </p:pic>
      <p:sp>
        <p:nvSpPr>
          <p:cNvPr id="10" name="Križ 9">
            <a:extLst>
              <a:ext uri="{FF2B5EF4-FFF2-40B4-BE49-F238E27FC236}">
                <a16:creationId xmlns:a16="http://schemas.microsoft.com/office/drawing/2014/main" id="{6CBA7AFF-D01E-99BA-E83F-8E95BD1EB199}"/>
              </a:ext>
            </a:extLst>
          </p:cNvPr>
          <p:cNvSpPr/>
          <p:nvPr/>
        </p:nvSpPr>
        <p:spPr>
          <a:xfrm rot="2700000">
            <a:off x="4642924" y="211707"/>
            <a:ext cx="1858297" cy="1858297"/>
          </a:xfrm>
          <a:prstGeom prst="plus">
            <a:avLst>
              <a:gd name="adj" fmla="val 47260"/>
            </a:avLst>
          </a:prstGeom>
          <a:solidFill>
            <a:srgbClr val="FF0000">
              <a:alpha val="6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pSp>
        <p:nvGrpSpPr>
          <p:cNvPr id="16" name="Grupa 15">
            <a:extLst>
              <a:ext uri="{FF2B5EF4-FFF2-40B4-BE49-F238E27FC236}">
                <a16:creationId xmlns:a16="http://schemas.microsoft.com/office/drawing/2014/main" id="{16EFE636-4F84-2FCF-31F7-C2D1E9634CA2}"/>
              </a:ext>
            </a:extLst>
          </p:cNvPr>
          <p:cNvGrpSpPr/>
          <p:nvPr/>
        </p:nvGrpSpPr>
        <p:grpSpPr>
          <a:xfrm>
            <a:off x="8358022" y="3565137"/>
            <a:ext cx="2024843" cy="644212"/>
            <a:chOff x="8358022" y="3565137"/>
            <a:chExt cx="2024843" cy="644212"/>
          </a:xfrm>
        </p:grpSpPr>
        <p:pic>
          <p:nvPicPr>
            <p:cNvPr id="12" name="Slika 11">
              <a:extLst>
                <a:ext uri="{FF2B5EF4-FFF2-40B4-BE49-F238E27FC236}">
                  <a16:creationId xmlns:a16="http://schemas.microsoft.com/office/drawing/2014/main" id="{82C1ECCD-2272-54DB-B49F-977384842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8022" y="3584187"/>
              <a:ext cx="627445" cy="596838"/>
            </a:xfrm>
            <a:prstGeom prst="rect">
              <a:avLst/>
            </a:prstGeom>
          </p:spPr>
        </p:pic>
        <p:pic>
          <p:nvPicPr>
            <p:cNvPr id="14" name="Slika 13">
              <a:extLst>
                <a:ext uri="{FF2B5EF4-FFF2-40B4-BE49-F238E27FC236}">
                  <a16:creationId xmlns:a16="http://schemas.microsoft.com/office/drawing/2014/main" id="{6D9E4B0E-0B41-2FC1-16C1-E2EAD5455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r="72489" b="-1461"/>
            <a:stretch/>
          </p:blipFill>
          <p:spPr>
            <a:xfrm>
              <a:off x="10112324" y="3565137"/>
              <a:ext cx="270541" cy="644212"/>
            </a:xfrm>
            <a:prstGeom prst="rect">
              <a:avLst/>
            </a:prstGeom>
          </p:spPr>
        </p:pic>
        <p:sp>
          <p:nvSpPr>
            <p:cNvPr id="15" name="Strelica: desno 14">
              <a:extLst>
                <a:ext uri="{FF2B5EF4-FFF2-40B4-BE49-F238E27FC236}">
                  <a16:creationId xmlns:a16="http://schemas.microsoft.com/office/drawing/2014/main" id="{764CAB61-AB97-7FEF-E5D3-C4DE58FCC412}"/>
                </a:ext>
              </a:extLst>
            </p:cNvPr>
            <p:cNvSpPr/>
            <p:nvPr/>
          </p:nvSpPr>
          <p:spPr>
            <a:xfrm>
              <a:off x="9123738" y="3729022"/>
              <a:ext cx="819753" cy="307168"/>
            </a:xfrm>
            <a:prstGeom prst="rightArrow">
              <a:avLst>
                <a:gd name="adj1" fmla="val 41351"/>
                <a:gd name="adj2" fmla="val 65135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pic>
        <p:nvPicPr>
          <p:cNvPr id="17" name="Slika 16">
            <a:extLst>
              <a:ext uri="{FF2B5EF4-FFF2-40B4-BE49-F238E27FC236}">
                <a16:creationId xmlns:a16="http://schemas.microsoft.com/office/drawing/2014/main" id="{0AE77134-D7A8-29E2-0179-7E9DDD32F16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4071" t="36633" r="12901" b="31154"/>
          <a:stretch/>
        </p:blipFill>
        <p:spPr>
          <a:xfrm>
            <a:off x="3687097" y="3814916"/>
            <a:ext cx="2635045" cy="1199536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966654EA-5425-10B1-7982-B9FB407F7D5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4071" t="68848" r="27030" b="-269"/>
          <a:stretch/>
        </p:blipFill>
        <p:spPr>
          <a:xfrm>
            <a:off x="3687097" y="5014452"/>
            <a:ext cx="1769806" cy="1170038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8FF35631-D755-A31C-734A-93EA1C5AEA03}"/>
              </a:ext>
            </a:extLst>
          </p:cNvPr>
          <p:cNvGrpSpPr/>
          <p:nvPr/>
        </p:nvGrpSpPr>
        <p:grpSpPr>
          <a:xfrm>
            <a:off x="7437879" y="4719097"/>
            <a:ext cx="4124860" cy="601133"/>
            <a:chOff x="7575527" y="4719097"/>
            <a:chExt cx="4124860" cy="601133"/>
          </a:xfrm>
        </p:grpSpPr>
        <p:pic>
          <p:nvPicPr>
            <p:cNvPr id="11" name="Slika 10">
              <a:extLst>
                <a:ext uri="{FF2B5EF4-FFF2-40B4-BE49-F238E27FC236}">
                  <a16:creationId xmlns:a16="http://schemas.microsoft.com/office/drawing/2014/main" id="{EA89CD01-7F87-A803-D9F4-FA0FAE7AF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t="-36" r="67776" b="-2492"/>
            <a:stretch/>
          </p:blipFill>
          <p:spPr>
            <a:xfrm>
              <a:off x="7575527" y="4723392"/>
              <a:ext cx="1568473" cy="596838"/>
            </a:xfrm>
            <a:prstGeom prst="rect">
              <a:avLst/>
            </a:prstGeom>
          </p:spPr>
        </p:pic>
        <p:pic>
          <p:nvPicPr>
            <p:cNvPr id="13" name="Slika 12">
              <a:extLst>
                <a:ext uri="{FF2B5EF4-FFF2-40B4-BE49-F238E27FC236}">
                  <a16:creationId xmlns:a16="http://schemas.microsoft.com/office/drawing/2014/main" id="{66F1B1E3-9BC8-433A-8E15-D2B30F2F3F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70710" t="38"/>
            <a:stretch/>
          </p:blipFill>
          <p:spPr>
            <a:xfrm>
              <a:off x="10274709" y="4719097"/>
              <a:ext cx="1425678" cy="581901"/>
            </a:xfrm>
            <a:prstGeom prst="rect">
              <a:avLst/>
            </a:prstGeom>
          </p:spPr>
        </p:pic>
        <p:sp>
          <p:nvSpPr>
            <p:cNvPr id="19" name="Strelica: desno 18">
              <a:extLst>
                <a:ext uri="{FF2B5EF4-FFF2-40B4-BE49-F238E27FC236}">
                  <a16:creationId xmlns:a16="http://schemas.microsoft.com/office/drawing/2014/main" id="{E97ED5A8-FBEA-2EE7-9A6E-1BB916DEC4F0}"/>
                </a:ext>
              </a:extLst>
            </p:cNvPr>
            <p:cNvSpPr/>
            <p:nvPr/>
          </p:nvSpPr>
          <p:spPr>
            <a:xfrm>
              <a:off x="9279123" y="4860868"/>
              <a:ext cx="819753" cy="307168"/>
            </a:xfrm>
            <a:prstGeom prst="rightArrow">
              <a:avLst>
                <a:gd name="adj1" fmla="val 41351"/>
                <a:gd name="adj2" fmla="val 65135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21" name="Strelica: desno 20">
            <a:extLst>
              <a:ext uri="{FF2B5EF4-FFF2-40B4-BE49-F238E27FC236}">
                <a16:creationId xmlns:a16="http://schemas.microsoft.com/office/drawing/2014/main" id="{6B09DE0B-6884-56CE-D0E7-01E1D4DB189E}"/>
              </a:ext>
            </a:extLst>
          </p:cNvPr>
          <p:cNvSpPr/>
          <p:nvPr/>
        </p:nvSpPr>
        <p:spPr>
          <a:xfrm>
            <a:off x="3545158" y="4327571"/>
            <a:ext cx="639095" cy="279632"/>
          </a:xfrm>
          <a:prstGeom prst="rightArrow">
            <a:avLst>
              <a:gd name="adj1" fmla="val 41351"/>
              <a:gd name="adj2" fmla="val 6513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740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A5FB12-33B4-F12E-D503-631D10C6E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77C0F1D-B3F0-0A17-D083-28161DFEBBA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effectLst/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6EC3C601-A98E-EF86-B324-C735706BE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762" y="550062"/>
            <a:ext cx="7936476" cy="1246936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10E046F-5A45-9191-0C21-A0F8E1B8C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0103" y="2559319"/>
            <a:ext cx="6351793" cy="126399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9E59002-49FE-4516-33FD-A5F85E641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4921" y="4746234"/>
            <a:ext cx="6422156" cy="125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82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81A15-567C-E531-C8BA-82A89E7CF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1316278-3DE9-04C8-40F8-CAFFECB0C5B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effectLst/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EE234E7B-7A12-558F-4C0F-BDB2B3012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08" y="526028"/>
            <a:ext cx="9510584" cy="446875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4968DC2-0ED0-C4F4-386D-2E8756668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303" y="5381986"/>
            <a:ext cx="8593394" cy="1088809"/>
          </a:xfrm>
          <a:prstGeom prst="rect">
            <a:avLst/>
          </a:prstGeom>
        </p:spPr>
      </p:pic>
      <p:pic>
        <p:nvPicPr>
          <p:cNvPr id="7" name="Slika 6" descr="Slika na kojoj se prikazuje crno, priroda&#10;&#10;Opis je automatski generiran">
            <a:extLst>
              <a:ext uri="{FF2B5EF4-FFF2-40B4-BE49-F238E27FC236}">
                <a16:creationId xmlns:a16="http://schemas.microsoft.com/office/drawing/2014/main" id="{EC2C8656-0775-EC83-65F5-7A20081C9D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7" t="-3624" r="60403" b="3624"/>
          <a:stretch/>
        </p:blipFill>
        <p:spPr>
          <a:xfrm>
            <a:off x="7780104" y="2129497"/>
            <a:ext cx="2612593" cy="1207262"/>
          </a:xfrm>
          <a:prstGeom prst="rect">
            <a:avLst/>
          </a:prstGeom>
        </p:spPr>
      </p:pic>
      <p:pic>
        <p:nvPicPr>
          <p:cNvPr id="8" name="Slika 7" descr="Slika na kojoj se prikazuje crno, priroda&#10;&#10;Opis je automatski generiran">
            <a:extLst>
              <a:ext uri="{FF2B5EF4-FFF2-40B4-BE49-F238E27FC236}">
                <a16:creationId xmlns:a16="http://schemas.microsoft.com/office/drawing/2014/main" id="{2417EDF8-C496-E103-3328-5B83FBC1A3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94" t="-1909" r="18629" b="1909"/>
          <a:stretch/>
        </p:blipFill>
        <p:spPr>
          <a:xfrm>
            <a:off x="1375818" y="2129497"/>
            <a:ext cx="3382297" cy="1152708"/>
          </a:xfrm>
          <a:prstGeom prst="rect">
            <a:avLst/>
          </a:prstGeom>
        </p:spPr>
      </p:pic>
      <p:pic>
        <p:nvPicPr>
          <p:cNvPr id="9" name="Slika 8" descr="Slika na kojoj se prikazuje crno, priroda&#10;&#10;Opis je automatski generiran">
            <a:extLst>
              <a:ext uri="{FF2B5EF4-FFF2-40B4-BE49-F238E27FC236}">
                <a16:creationId xmlns:a16="http://schemas.microsoft.com/office/drawing/2014/main" id="{48353C22-C576-3E00-890D-B64B8026CA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8"/>
          <a:stretch/>
        </p:blipFill>
        <p:spPr>
          <a:xfrm>
            <a:off x="5405282" y="1382125"/>
            <a:ext cx="1381434" cy="1254563"/>
          </a:xfrm>
          <a:prstGeom prst="rect">
            <a:avLst/>
          </a:prstGeom>
        </p:spPr>
      </p:pic>
      <p:sp>
        <p:nvSpPr>
          <p:cNvPr id="11" name="Strelica: lijevo-desno 10">
            <a:extLst>
              <a:ext uri="{FF2B5EF4-FFF2-40B4-BE49-F238E27FC236}">
                <a16:creationId xmlns:a16="http://schemas.microsoft.com/office/drawing/2014/main" id="{1400E49E-77AB-F5EF-4FE3-4D26C4137750}"/>
              </a:ext>
            </a:extLst>
          </p:cNvPr>
          <p:cNvSpPr/>
          <p:nvPr/>
        </p:nvSpPr>
        <p:spPr>
          <a:xfrm>
            <a:off x="4793224" y="2396611"/>
            <a:ext cx="2605550" cy="766916"/>
          </a:xfrm>
          <a:prstGeom prst="leftRightArrow">
            <a:avLst>
              <a:gd name="adj1" fmla="val 50000"/>
              <a:gd name="adj2" fmla="val 5769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INTERAKCIJA</a:t>
            </a:r>
          </a:p>
        </p:txBody>
      </p:sp>
    </p:spTree>
    <p:extLst>
      <p:ext uri="{BB962C8B-B14F-4D97-AF65-F5344CB8AC3E}">
        <p14:creationId xmlns:p14="http://schemas.microsoft.com/office/powerpoint/2010/main" val="114251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872EE-4F38-0790-32F5-71D0E87D2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3983FDAA-D9F9-941E-363F-7FE6E4D35B5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effectLst/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2DD9A25-3B21-C225-19DF-1332B292B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303" y="809987"/>
            <a:ext cx="8593394" cy="1088809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BD10DF46-79EF-E13B-282B-AF979C6715A3}"/>
              </a:ext>
            </a:extLst>
          </p:cNvPr>
          <p:cNvSpPr txBox="1"/>
          <p:nvPr/>
        </p:nvSpPr>
        <p:spPr>
          <a:xfrm>
            <a:off x="1371600" y="2809556"/>
            <a:ext cx="944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Početno stanje?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r-HR" sz="2400" dirty="0"/>
          </a:p>
          <a:p>
            <a:r>
              <a:rPr lang="hr-HR" sz="2400" dirty="0">
                <a:sym typeface="Wingdings" panose="05000000000000000000" pitchFamily="2" charset="2"/>
              </a:rPr>
              <a:t> </a:t>
            </a:r>
            <a:r>
              <a:rPr lang="hr-HR" sz="2400" dirty="0"/>
              <a:t>Osnovno stanje ‘pomaknutog’ oscilatora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BDEE4CCC-2DD0-36CA-DA70-0B05DE7FA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20645"/>
            <a:ext cx="12192000" cy="112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3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2881D-89BA-2880-5EBF-C41AFD626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377A7526-F047-3867-21CD-98FDC494F1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effectLst/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5A69B897-EF8E-B19D-3964-7243FEC05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7684" y="283461"/>
            <a:ext cx="6956630" cy="240496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44FD9A09-094A-142B-01F1-F35378358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3039" y="4525302"/>
            <a:ext cx="5445919" cy="202977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998C29C6-FDDC-AD3E-53A1-7B655979F6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416" y="3486860"/>
            <a:ext cx="9222658" cy="654239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7BD7CDA3-54DC-1DEC-BB33-0E2E897FEE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2074" y="6010721"/>
            <a:ext cx="2609258" cy="6542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867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28DBD-40FC-E503-5EE8-B8119CF7A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B90DD85A-F4AA-2096-38EC-FC08A2D619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effectLst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609B856D-A403-13DB-6153-938272295A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8633"/>
          <a:stretch/>
        </p:blipFill>
        <p:spPr>
          <a:xfrm>
            <a:off x="186812" y="1631448"/>
            <a:ext cx="11120284" cy="107471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CD1F7FEE-04F1-4DE8-E498-21FB6C9FD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812" y="136707"/>
            <a:ext cx="8013290" cy="101530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3B6765B2-A11F-9F39-289A-07337483ED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4476" b="34158"/>
          <a:stretch/>
        </p:blipFill>
        <p:spPr>
          <a:xfrm>
            <a:off x="186812" y="3013913"/>
            <a:ext cx="11503742" cy="1111768"/>
          </a:xfrm>
          <a:prstGeom prst="rect">
            <a:avLst/>
          </a:prstGeom>
        </p:spPr>
      </p:pic>
      <p:sp>
        <p:nvSpPr>
          <p:cNvPr id="5" name="Strelica: desno 4">
            <a:extLst>
              <a:ext uri="{FF2B5EF4-FFF2-40B4-BE49-F238E27FC236}">
                <a16:creationId xmlns:a16="http://schemas.microsoft.com/office/drawing/2014/main" id="{65344AC5-65B7-F354-D95D-158381E3550E}"/>
              </a:ext>
            </a:extLst>
          </p:cNvPr>
          <p:cNvSpPr/>
          <p:nvPr/>
        </p:nvSpPr>
        <p:spPr>
          <a:xfrm>
            <a:off x="8891875" y="363108"/>
            <a:ext cx="1602658" cy="54145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0BC27905-5ED7-76DA-DBFB-A5C605C334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1562" y="4904925"/>
            <a:ext cx="5428876" cy="117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56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A95E9-5AF3-8204-8F10-93C72E094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D7E7748F-560D-0576-A62C-192DEE7B0FD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2789" y="0"/>
            <a:ext cx="12192000" cy="6857999"/>
          </a:xfrm>
          <a:prstGeom prst="rect">
            <a:avLst/>
          </a:prstGeom>
          <a:effectLst/>
        </p:spPr>
      </p:pic>
      <p:grpSp>
        <p:nvGrpSpPr>
          <p:cNvPr id="24" name="Grupa 23">
            <a:extLst>
              <a:ext uri="{FF2B5EF4-FFF2-40B4-BE49-F238E27FC236}">
                <a16:creationId xmlns:a16="http://schemas.microsoft.com/office/drawing/2014/main" id="{E7319C6C-8099-91EC-7474-3017E1123411}"/>
              </a:ext>
            </a:extLst>
          </p:cNvPr>
          <p:cNvGrpSpPr/>
          <p:nvPr/>
        </p:nvGrpSpPr>
        <p:grpSpPr>
          <a:xfrm>
            <a:off x="445973" y="457202"/>
            <a:ext cx="5262736" cy="2504955"/>
            <a:chOff x="445973" y="457202"/>
            <a:chExt cx="5262736" cy="2504955"/>
          </a:xfrm>
        </p:grpSpPr>
        <p:pic>
          <p:nvPicPr>
            <p:cNvPr id="5" name="Slika 4">
              <a:extLst>
                <a:ext uri="{FF2B5EF4-FFF2-40B4-BE49-F238E27FC236}">
                  <a16:creationId xmlns:a16="http://schemas.microsoft.com/office/drawing/2014/main" id="{FFEA5746-694B-4090-4BB5-EDCC477FC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5973" y="457202"/>
              <a:ext cx="5262736" cy="2472811"/>
            </a:xfrm>
            <a:prstGeom prst="rect">
              <a:avLst/>
            </a:prstGeom>
          </p:spPr>
        </p:pic>
        <p:pic>
          <p:nvPicPr>
            <p:cNvPr id="6" name="Slika 5" descr="Slika na kojoj se prikazuje crno, priroda&#10;&#10;Opis je automatski generiran">
              <a:extLst>
                <a:ext uri="{FF2B5EF4-FFF2-40B4-BE49-F238E27FC236}">
                  <a16:creationId xmlns:a16="http://schemas.microsoft.com/office/drawing/2014/main" id="{1F3AF090-F85C-EA7E-1BDE-1CFA56F027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77" t="-3624" r="60403" b="3624"/>
            <a:stretch/>
          </p:blipFill>
          <p:spPr>
            <a:xfrm>
              <a:off x="3809416" y="1015876"/>
              <a:ext cx="1658775" cy="766509"/>
            </a:xfrm>
            <a:prstGeom prst="rect">
              <a:avLst/>
            </a:prstGeom>
          </p:spPr>
        </p:pic>
        <p:pic>
          <p:nvPicPr>
            <p:cNvPr id="7" name="Slika 6" descr="Slika na kojoj se prikazuje crno, priroda&#10;&#10;Opis je automatski generiran">
              <a:extLst>
                <a:ext uri="{FF2B5EF4-FFF2-40B4-BE49-F238E27FC236}">
                  <a16:creationId xmlns:a16="http://schemas.microsoft.com/office/drawing/2014/main" id="{596C2FBE-A1A7-DA80-4A85-341CD5BD6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94" t="-1909" r="18629" b="1909"/>
            <a:stretch/>
          </p:blipFill>
          <p:spPr>
            <a:xfrm>
              <a:off x="569060" y="1080524"/>
              <a:ext cx="1990824" cy="678485"/>
            </a:xfrm>
            <a:prstGeom prst="rect">
              <a:avLst/>
            </a:prstGeom>
          </p:spPr>
        </p:pic>
        <p:pic>
          <p:nvPicPr>
            <p:cNvPr id="8" name="Slika 7" descr="Slika na kojoj se prikazuje crno, priroda&#10;&#10;Opis je automatski generiran">
              <a:extLst>
                <a:ext uri="{FF2B5EF4-FFF2-40B4-BE49-F238E27FC236}">
                  <a16:creationId xmlns:a16="http://schemas.microsoft.com/office/drawing/2014/main" id="{DBBB20F1-A2F3-6719-F414-5665C12C2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048"/>
            <a:stretch/>
          </p:blipFill>
          <p:spPr>
            <a:xfrm>
              <a:off x="2598333" y="2110580"/>
              <a:ext cx="937695" cy="851577"/>
            </a:xfrm>
            <a:prstGeom prst="rect">
              <a:avLst/>
            </a:prstGeom>
          </p:spPr>
        </p:pic>
        <p:sp>
          <p:nvSpPr>
            <p:cNvPr id="9" name="Strelica: lijevo-desno 8">
              <a:extLst>
                <a:ext uri="{FF2B5EF4-FFF2-40B4-BE49-F238E27FC236}">
                  <a16:creationId xmlns:a16="http://schemas.microsoft.com/office/drawing/2014/main" id="{258C2854-A1F0-62B9-1C39-4604D3EA8AE8}"/>
                </a:ext>
              </a:extLst>
            </p:cNvPr>
            <p:cNvSpPr/>
            <p:nvPr/>
          </p:nvSpPr>
          <p:spPr>
            <a:xfrm>
              <a:off x="2371491" y="1851925"/>
              <a:ext cx="1411700" cy="470350"/>
            </a:xfrm>
            <a:prstGeom prst="leftRightArrow">
              <a:avLst>
                <a:gd name="adj1" fmla="val 50000"/>
                <a:gd name="adj2" fmla="val 57692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100" dirty="0"/>
                <a:t>INTERAKCIJA</a:t>
              </a:r>
            </a:p>
          </p:txBody>
        </p:sp>
      </p:grpSp>
      <p:grpSp>
        <p:nvGrpSpPr>
          <p:cNvPr id="23" name="Grupa 22">
            <a:extLst>
              <a:ext uri="{FF2B5EF4-FFF2-40B4-BE49-F238E27FC236}">
                <a16:creationId xmlns:a16="http://schemas.microsoft.com/office/drawing/2014/main" id="{5007DB6F-0EF0-03F2-2B32-782D6E7F78FD}"/>
              </a:ext>
            </a:extLst>
          </p:cNvPr>
          <p:cNvGrpSpPr/>
          <p:nvPr/>
        </p:nvGrpSpPr>
        <p:grpSpPr>
          <a:xfrm>
            <a:off x="8544232" y="566586"/>
            <a:ext cx="3000265" cy="2472811"/>
            <a:chOff x="8544232" y="566586"/>
            <a:chExt cx="3000265" cy="2472811"/>
          </a:xfrm>
        </p:grpSpPr>
        <p:sp>
          <p:nvSpPr>
            <p:cNvPr id="11" name="Elipsa 10">
              <a:extLst>
                <a:ext uri="{FF2B5EF4-FFF2-40B4-BE49-F238E27FC236}">
                  <a16:creationId xmlns:a16="http://schemas.microsoft.com/office/drawing/2014/main" id="{BC259142-9FD7-45D3-725F-0CE5810B54EC}"/>
                </a:ext>
              </a:extLst>
            </p:cNvPr>
            <p:cNvSpPr/>
            <p:nvPr/>
          </p:nvSpPr>
          <p:spPr>
            <a:xfrm>
              <a:off x="8544232" y="566586"/>
              <a:ext cx="3000265" cy="2472811"/>
            </a:xfrm>
            <a:prstGeom prst="ellipse">
              <a:avLst/>
            </a:prstGeom>
            <a:solidFill>
              <a:srgbClr val="E5C49B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14" name="Slika 13">
              <a:extLst>
                <a:ext uri="{FF2B5EF4-FFF2-40B4-BE49-F238E27FC236}">
                  <a16:creationId xmlns:a16="http://schemas.microsoft.com/office/drawing/2014/main" id="{17541167-348E-5764-4B26-B7BD876D2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92" r="67650"/>
            <a:stretch/>
          </p:blipFill>
          <p:spPr>
            <a:xfrm>
              <a:off x="9134611" y="1327288"/>
              <a:ext cx="1819505" cy="924426"/>
            </a:xfrm>
            <a:prstGeom prst="rect">
              <a:avLst/>
            </a:prstGeom>
          </p:spPr>
        </p:pic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F817DA7A-93AE-DAA3-7C25-36E076DEFEB2}"/>
              </a:ext>
            </a:extLst>
          </p:cNvPr>
          <p:cNvGrpSpPr/>
          <p:nvPr/>
        </p:nvGrpSpPr>
        <p:grpSpPr>
          <a:xfrm>
            <a:off x="5972355" y="309879"/>
            <a:ext cx="2695335" cy="1128849"/>
            <a:chOff x="5667561" y="260716"/>
            <a:chExt cx="2695335" cy="1128849"/>
          </a:xfrm>
        </p:grpSpPr>
        <p:sp>
          <p:nvSpPr>
            <p:cNvPr id="12" name="Strelica: desno 11">
              <a:extLst>
                <a:ext uri="{FF2B5EF4-FFF2-40B4-BE49-F238E27FC236}">
                  <a16:creationId xmlns:a16="http://schemas.microsoft.com/office/drawing/2014/main" id="{A3A5D073-163B-9D8F-14AC-4323599B9B09}"/>
                </a:ext>
              </a:extLst>
            </p:cNvPr>
            <p:cNvSpPr/>
            <p:nvPr/>
          </p:nvSpPr>
          <p:spPr>
            <a:xfrm rot="1083871">
              <a:off x="5667561" y="260716"/>
              <a:ext cx="2695335" cy="1128849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15" name="Slika 14">
              <a:extLst>
                <a:ext uri="{FF2B5EF4-FFF2-40B4-BE49-F238E27FC236}">
                  <a16:creationId xmlns:a16="http://schemas.microsoft.com/office/drawing/2014/main" id="{7F773E10-A3CC-2AB2-CFEC-C342D6168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40" t="28555" r="16758" b="16634"/>
            <a:stretch/>
          </p:blipFill>
          <p:spPr>
            <a:xfrm rot="1082172">
              <a:off x="5672107" y="539339"/>
              <a:ext cx="2433572" cy="492924"/>
            </a:xfrm>
            <a:prstGeom prst="rect">
              <a:avLst/>
            </a:prstGeom>
          </p:spPr>
        </p:pic>
      </p:grpSp>
      <p:pic>
        <p:nvPicPr>
          <p:cNvPr id="18" name="Slika 17">
            <a:extLst>
              <a:ext uri="{FF2B5EF4-FFF2-40B4-BE49-F238E27FC236}">
                <a16:creationId xmlns:a16="http://schemas.microsoft.com/office/drawing/2014/main" id="{28C96276-D7DA-0FE1-8966-6D1BCF7E593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4189" r="16026" b="49364"/>
          <a:stretch/>
        </p:blipFill>
        <p:spPr>
          <a:xfrm>
            <a:off x="1727199" y="4715116"/>
            <a:ext cx="8508187" cy="743753"/>
          </a:xfrm>
          <a:prstGeom prst="rect">
            <a:avLst/>
          </a:prstGeom>
        </p:spPr>
      </p:pic>
      <p:sp>
        <p:nvSpPr>
          <p:cNvPr id="20" name="Desna vitičasta zagrada 19">
            <a:extLst>
              <a:ext uri="{FF2B5EF4-FFF2-40B4-BE49-F238E27FC236}">
                <a16:creationId xmlns:a16="http://schemas.microsoft.com/office/drawing/2014/main" id="{F1C25468-2C46-9F5B-2E26-A05F50B12752}"/>
              </a:ext>
            </a:extLst>
          </p:cNvPr>
          <p:cNvSpPr/>
          <p:nvPr/>
        </p:nvSpPr>
        <p:spPr>
          <a:xfrm rot="5400000">
            <a:off x="3798280" y="1707376"/>
            <a:ext cx="637695" cy="3037592"/>
          </a:xfrm>
          <a:prstGeom prst="righ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Strelica: gore 20">
            <a:extLst>
              <a:ext uri="{FF2B5EF4-FFF2-40B4-BE49-F238E27FC236}">
                <a16:creationId xmlns:a16="http://schemas.microsoft.com/office/drawing/2014/main" id="{28B60E83-9EFF-108D-0680-00BB466DEE50}"/>
              </a:ext>
            </a:extLst>
          </p:cNvPr>
          <p:cNvSpPr/>
          <p:nvPr/>
        </p:nvSpPr>
        <p:spPr>
          <a:xfrm>
            <a:off x="4015166" y="3637935"/>
            <a:ext cx="186813" cy="1077181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Strelica: gore 21">
            <a:extLst>
              <a:ext uri="{FF2B5EF4-FFF2-40B4-BE49-F238E27FC236}">
                <a16:creationId xmlns:a16="http://schemas.microsoft.com/office/drawing/2014/main" id="{8377DB45-7DCD-B549-DDC1-A96B3DEA82EB}"/>
              </a:ext>
            </a:extLst>
          </p:cNvPr>
          <p:cNvSpPr/>
          <p:nvPr/>
        </p:nvSpPr>
        <p:spPr>
          <a:xfrm rot="21303267">
            <a:off x="10338466" y="3273513"/>
            <a:ext cx="186813" cy="2270022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61AD903-802A-B2E1-142E-981835EEEA1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50636"/>
          <a:stretch/>
        </p:blipFill>
        <p:spPr>
          <a:xfrm>
            <a:off x="-2789" y="5586687"/>
            <a:ext cx="12192000" cy="72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8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F84C7-C701-DEB1-93E4-B679D3735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0842038-2B06-EEF3-BC2B-421CE32F90F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effectLst/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E57E2BF3-45FF-BE35-1BA7-DF9D91AE4E2A}"/>
              </a:ext>
            </a:extLst>
          </p:cNvPr>
          <p:cNvSpPr txBox="1"/>
          <p:nvPr/>
        </p:nvSpPr>
        <p:spPr>
          <a:xfrm>
            <a:off x="147484" y="796413"/>
            <a:ext cx="2949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Light</a:t>
            </a:r>
            <a:r>
              <a:rPr lang="hr-HR" sz="2800" dirty="0"/>
              <a:t> </a:t>
            </a:r>
            <a:r>
              <a:rPr lang="hr-HR" sz="2800" dirty="0" err="1"/>
              <a:t>subsystem</a:t>
            </a:r>
            <a:r>
              <a:rPr lang="hr-HR" sz="2800" dirty="0"/>
              <a:t> 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92CFB69D-0761-5028-9F7D-D2C96F9EC0BC}"/>
              </a:ext>
            </a:extLst>
          </p:cNvPr>
          <p:cNvSpPr txBox="1"/>
          <p:nvPr/>
        </p:nvSpPr>
        <p:spPr>
          <a:xfrm>
            <a:off x="4178710" y="796413"/>
            <a:ext cx="8013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Aproksimacija konačnim matricama i vektorima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76352A14-DBD3-626B-66F9-D8082D76C1A9}"/>
              </a:ext>
            </a:extLst>
          </p:cNvPr>
          <p:cNvSpPr txBox="1"/>
          <p:nvPr/>
        </p:nvSpPr>
        <p:spPr>
          <a:xfrm>
            <a:off x="147484" y="2197510"/>
            <a:ext cx="4640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Classically</a:t>
            </a:r>
            <a:r>
              <a:rPr lang="hr-HR" sz="2800" dirty="0"/>
              <a:t> </a:t>
            </a:r>
            <a:r>
              <a:rPr lang="hr-HR" sz="2800" dirty="0" err="1"/>
              <a:t>driven</a:t>
            </a:r>
            <a:r>
              <a:rPr lang="hr-HR" sz="2800" dirty="0"/>
              <a:t> </a:t>
            </a:r>
            <a:r>
              <a:rPr lang="hr-HR" sz="2800" dirty="0" err="1"/>
              <a:t>analogue</a:t>
            </a:r>
            <a:endParaRPr lang="hr-HR" sz="2800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D81265A0-916E-909F-1280-CBF5052D8177}"/>
              </a:ext>
            </a:extLst>
          </p:cNvPr>
          <p:cNvSpPr txBox="1"/>
          <p:nvPr/>
        </p:nvSpPr>
        <p:spPr>
          <a:xfrm>
            <a:off x="6459795" y="2197510"/>
            <a:ext cx="4434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Crank-Nicolson</a:t>
            </a:r>
            <a:r>
              <a:rPr lang="hr-HR" sz="2800" dirty="0"/>
              <a:t> algoritam</a:t>
            </a:r>
          </a:p>
        </p:txBody>
      </p:sp>
      <p:sp>
        <p:nvSpPr>
          <p:cNvPr id="7" name="Strelica: desno 6">
            <a:extLst>
              <a:ext uri="{FF2B5EF4-FFF2-40B4-BE49-F238E27FC236}">
                <a16:creationId xmlns:a16="http://schemas.microsoft.com/office/drawing/2014/main" id="{B0DF724C-A4F3-545E-B642-5273D72A89DC}"/>
              </a:ext>
            </a:extLst>
          </p:cNvPr>
          <p:cNvSpPr/>
          <p:nvPr/>
        </p:nvSpPr>
        <p:spPr>
          <a:xfrm>
            <a:off x="3190567" y="940565"/>
            <a:ext cx="894736" cy="261610"/>
          </a:xfrm>
          <a:prstGeom prst="rightArrow">
            <a:avLst>
              <a:gd name="adj1" fmla="val 61275"/>
              <a:gd name="adj2" fmla="val 53758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Strelica: desno 7">
            <a:extLst>
              <a:ext uri="{FF2B5EF4-FFF2-40B4-BE49-F238E27FC236}">
                <a16:creationId xmlns:a16="http://schemas.microsoft.com/office/drawing/2014/main" id="{A64A6779-3AAC-025A-35F5-D0EDF05B3E38}"/>
              </a:ext>
            </a:extLst>
          </p:cNvPr>
          <p:cNvSpPr/>
          <p:nvPr/>
        </p:nvSpPr>
        <p:spPr>
          <a:xfrm>
            <a:off x="5161937" y="2347979"/>
            <a:ext cx="894736" cy="261610"/>
          </a:xfrm>
          <a:prstGeom prst="rightArrow">
            <a:avLst>
              <a:gd name="adj1" fmla="val 61275"/>
              <a:gd name="adj2" fmla="val 53758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2741846E-14B0-07B8-F912-D8E83D209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79087"/>
            <a:ext cx="12192000" cy="352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5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6A47C-D80E-A28F-426D-E2867FF09C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E43DF406-62E9-F8E9-2F5E-46B6DC01436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effectLst/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7AADD582-4091-B7D2-BF6D-58D08CA3C4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16428"/>
            <a:ext cx="12191999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86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AF04F-A051-375C-ED8D-4A11D2396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F775ECE4-8C70-26C4-C4D5-E8D41C18CE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  <a:effectLst/>
        </p:spPr>
      </p:pic>
      <p:grpSp>
        <p:nvGrpSpPr>
          <p:cNvPr id="9" name="Grupa 8">
            <a:extLst>
              <a:ext uri="{FF2B5EF4-FFF2-40B4-BE49-F238E27FC236}">
                <a16:creationId xmlns:a16="http://schemas.microsoft.com/office/drawing/2014/main" id="{11BED661-3910-A4D6-B528-3744C76F8D0B}"/>
              </a:ext>
            </a:extLst>
          </p:cNvPr>
          <p:cNvGrpSpPr/>
          <p:nvPr/>
        </p:nvGrpSpPr>
        <p:grpSpPr>
          <a:xfrm>
            <a:off x="-294968" y="0"/>
            <a:ext cx="7204586" cy="5112775"/>
            <a:chOff x="-294968" y="0"/>
            <a:chExt cx="7204586" cy="5112775"/>
          </a:xfrm>
        </p:grpSpPr>
        <p:sp>
          <p:nvSpPr>
            <p:cNvPr id="7" name="Pravokutnik 6">
              <a:extLst>
                <a:ext uri="{FF2B5EF4-FFF2-40B4-BE49-F238E27FC236}">
                  <a16:creationId xmlns:a16="http://schemas.microsoft.com/office/drawing/2014/main" id="{8FCFB1E3-307F-E5DD-8F46-23A266D00BCC}"/>
                </a:ext>
              </a:extLst>
            </p:cNvPr>
            <p:cNvSpPr/>
            <p:nvPr/>
          </p:nvSpPr>
          <p:spPr>
            <a:xfrm>
              <a:off x="147484" y="0"/>
              <a:ext cx="6213987" cy="34290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26" name="Grupa 25">
              <a:extLst>
                <a:ext uri="{FF2B5EF4-FFF2-40B4-BE49-F238E27FC236}">
                  <a16:creationId xmlns:a16="http://schemas.microsoft.com/office/drawing/2014/main" id="{D4F49615-A4E7-57B8-D085-2A13432D7199}"/>
                </a:ext>
              </a:extLst>
            </p:cNvPr>
            <p:cNvGrpSpPr/>
            <p:nvPr/>
          </p:nvGrpSpPr>
          <p:grpSpPr>
            <a:xfrm>
              <a:off x="-294968" y="137652"/>
              <a:ext cx="7204586" cy="4975123"/>
              <a:chOff x="-294968" y="137652"/>
              <a:chExt cx="7204586" cy="4975123"/>
            </a:xfrm>
          </p:grpSpPr>
          <p:sp>
            <p:nvSpPr>
              <p:cNvPr id="25" name="Pravokutni trokut 24">
                <a:extLst>
                  <a:ext uri="{FF2B5EF4-FFF2-40B4-BE49-F238E27FC236}">
                    <a16:creationId xmlns:a16="http://schemas.microsoft.com/office/drawing/2014/main" id="{94579AC3-DAD7-7A34-97FF-C8BC37B56609}"/>
                  </a:ext>
                </a:extLst>
              </p:cNvPr>
              <p:cNvSpPr/>
              <p:nvPr/>
            </p:nvSpPr>
            <p:spPr>
              <a:xfrm flipH="1">
                <a:off x="2423651" y="1802746"/>
                <a:ext cx="973394" cy="653846"/>
              </a:xfrm>
              <a:prstGeom prst="rtTriangl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" name="Luk 2">
                <a:extLst>
                  <a:ext uri="{FF2B5EF4-FFF2-40B4-BE49-F238E27FC236}">
                    <a16:creationId xmlns:a16="http://schemas.microsoft.com/office/drawing/2014/main" id="{989153BB-4393-B444-6C3A-8EF9D07CF766}"/>
                  </a:ext>
                </a:extLst>
              </p:cNvPr>
              <p:cNvSpPr/>
              <p:nvPr/>
            </p:nvSpPr>
            <p:spPr>
              <a:xfrm>
                <a:off x="-294968" y="2481172"/>
                <a:ext cx="7049729" cy="2631603"/>
              </a:xfrm>
              <a:prstGeom prst="arc">
                <a:avLst>
                  <a:gd name="adj1" fmla="val 11663197"/>
                  <a:gd name="adj2" fmla="val 20807644"/>
                </a:avLst>
              </a:prstGeom>
              <a:ln w="571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5" name="Sunce 4">
                <a:extLst>
                  <a:ext uri="{FF2B5EF4-FFF2-40B4-BE49-F238E27FC236}">
                    <a16:creationId xmlns:a16="http://schemas.microsoft.com/office/drawing/2014/main" id="{7EEBE514-5024-0E4D-1113-6552A3F7EE15}"/>
                  </a:ext>
                </a:extLst>
              </p:cNvPr>
              <p:cNvSpPr/>
              <p:nvPr/>
            </p:nvSpPr>
            <p:spPr>
              <a:xfrm>
                <a:off x="4286865" y="137652"/>
                <a:ext cx="845574" cy="875071"/>
              </a:xfrm>
              <a:prstGeom prst="sun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cxnSp>
            <p:nvCxnSpPr>
              <p:cNvPr id="8" name="Ravni poveznik 7">
                <a:extLst>
                  <a:ext uri="{FF2B5EF4-FFF2-40B4-BE49-F238E27FC236}">
                    <a16:creationId xmlns:a16="http://schemas.microsoft.com/office/drawing/2014/main" id="{5961337B-C5BD-4723-00EE-7E256E028E79}"/>
                  </a:ext>
                </a:extLst>
              </p:cNvPr>
              <p:cNvCxnSpPr/>
              <p:nvPr/>
            </p:nvCxnSpPr>
            <p:spPr>
              <a:xfrm>
                <a:off x="3372464" y="1792914"/>
                <a:ext cx="0" cy="688258"/>
              </a:xfrm>
              <a:prstGeom prst="line">
                <a:avLst/>
              </a:prstGeom>
              <a:ln w="762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Ravni poveznik 9">
                <a:extLst>
                  <a:ext uri="{FF2B5EF4-FFF2-40B4-BE49-F238E27FC236}">
                    <a16:creationId xmlns:a16="http://schemas.microsoft.com/office/drawing/2014/main" id="{C7FB9FB4-D6BB-E380-FA2C-60325A4DE61A}"/>
                  </a:ext>
                </a:extLst>
              </p:cNvPr>
              <p:cNvCxnSpPr/>
              <p:nvPr/>
            </p:nvCxnSpPr>
            <p:spPr>
              <a:xfrm flipH="1">
                <a:off x="796413" y="894735"/>
                <a:ext cx="3254477" cy="1838633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Ravni poveznik 10">
                <a:extLst>
                  <a:ext uri="{FF2B5EF4-FFF2-40B4-BE49-F238E27FC236}">
                    <a16:creationId xmlns:a16="http://schemas.microsoft.com/office/drawing/2014/main" id="{D1AB0DDB-71B5-0E33-CAC9-4519ACC338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27988" y="1047135"/>
                <a:ext cx="506360" cy="139962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Ravni poveznik 11">
                <a:extLst>
                  <a:ext uri="{FF2B5EF4-FFF2-40B4-BE49-F238E27FC236}">
                    <a16:creationId xmlns:a16="http://schemas.microsoft.com/office/drawing/2014/main" id="{079DFA1E-502A-FC5B-95D2-6DE90BF036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99703" y="1047135"/>
                <a:ext cx="594852" cy="1686233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avni poveznik 18">
                <a:extLst>
                  <a:ext uri="{FF2B5EF4-FFF2-40B4-BE49-F238E27FC236}">
                    <a16:creationId xmlns:a16="http://schemas.microsoft.com/office/drawing/2014/main" id="{6F684F2E-721C-1625-CD9B-8E7FF14008C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3651" y="894735"/>
                <a:ext cx="1922207" cy="1552025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Luk 23">
                <a:extLst>
                  <a:ext uri="{FF2B5EF4-FFF2-40B4-BE49-F238E27FC236}">
                    <a16:creationId xmlns:a16="http://schemas.microsoft.com/office/drawing/2014/main" id="{90A505CA-242C-1C9C-7063-2755769D2C49}"/>
                  </a:ext>
                </a:extLst>
              </p:cNvPr>
              <p:cNvSpPr/>
              <p:nvPr/>
            </p:nvSpPr>
            <p:spPr>
              <a:xfrm>
                <a:off x="-140111" y="2469617"/>
                <a:ext cx="7049729" cy="2631603"/>
              </a:xfrm>
              <a:prstGeom prst="arc">
                <a:avLst>
                  <a:gd name="adj1" fmla="val 13926145"/>
                  <a:gd name="adj2" fmla="val 16265330"/>
                </a:avLst>
              </a:prstGeom>
              <a:ln w="571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id="{5D0BDED6-6BA9-62BE-588F-0D00800FACA0}"/>
              </a:ext>
            </a:extLst>
          </p:cNvPr>
          <p:cNvGrpSpPr/>
          <p:nvPr/>
        </p:nvGrpSpPr>
        <p:grpSpPr>
          <a:xfrm>
            <a:off x="8672052" y="245805"/>
            <a:ext cx="1238864" cy="3352799"/>
            <a:chOff x="8672052" y="245805"/>
            <a:chExt cx="1238864" cy="3352799"/>
          </a:xfrm>
        </p:grpSpPr>
        <p:sp>
          <p:nvSpPr>
            <p:cNvPr id="13" name="Pravokutnik 12">
              <a:extLst>
                <a:ext uri="{FF2B5EF4-FFF2-40B4-BE49-F238E27FC236}">
                  <a16:creationId xmlns:a16="http://schemas.microsoft.com/office/drawing/2014/main" id="{4A922877-1400-AB80-6B8F-3AC680CBBBBF}"/>
                </a:ext>
              </a:extLst>
            </p:cNvPr>
            <p:cNvSpPr/>
            <p:nvPr/>
          </p:nvSpPr>
          <p:spPr>
            <a:xfrm>
              <a:off x="8672052" y="245805"/>
              <a:ext cx="1238864" cy="3352799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6" name="Grupa 5">
              <a:extLst>
                <a:ext uri="{FF2B5EF4-FFF2-40B4-BE49-F238E27FC236}">
                  <a16:creationId xmlns:a16="http://schemas.microsoft.com/office/drawing/2014/main" id="{A8EB7D14-8C52-67EA-15E1-B2DF61A92E3E}"/>
                </a:ext>
              </a:extLst>
            </p:cNvPr>
            <p:cNvGrpSpPr/>
            <p:nvPr/>
          </p:nvGrpSpPr>
          <p:grpSpPr>
            <a:xfrm>
              <a:off x="8839199" y="344129"/>
              <a:ext cx="929149" cy="3084871"/>
              <a:chOff x="8839199" y="344129"/>
              <a:chExt cx="929149" cy="3084871"/>
            </a:xfrm>
          </p:grpSpPr>
          <p:sp>
            <p:nvSpPr>
              <p:cNvPr id="27" name="Pravokutnik 26">
                <a:extLst>
                  <a:ext uri="{FF2B5EF4-FFF2-40B4-BE49-F238E27FC236}">
                    <a16:creationId xmlns:a16="http://schemas.microsoft.com/office/drawing/2014/main" id="{014FA7CC-0B50-AB51-3FFF-E65C84D2A00D}"/>
                  </a:ext>
                </a:extLst>
              </p:cNvPr>
              <p:cNvSpPr/>
              <p:nvPr/>
            </p:nvSpPr>
            <p:spPr>
              <a:xfrm>
                <a:off x="8957187" y="1150374"/>
                <a:ext cx="668594" cy="2278626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8" name="Pravokutnik 27">
                <a:extLst>
                  <a:ext uri="{FF2B5EF4-FFF2-40B4-BE49-F238E27FC236}">
                    <a16:creationId xmlns:a16="http://schemas.microsoft.com/office/drawing/2014/main" id="{24BD3B2C-778A-F0EB-546D-90E3A51FC6D4}"/>
                  </a:ext>
                </a:extLst>
              </p:cNvPr>
              <p:cNvSpPr/>
              <p:nvPr/>
            </p:nvSpPr>
            <p:spPr>
              <a:xfrm>
                <a:off x="8839199" y="344129"/>
                <a:ext cx="929149" cy="80624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9" name="Pravokutnik 28">
                <a:extLst>
                  <a:ext uri="{FF2B5EF4-FFF2-40B4-BE49-F238E27FC236}">
                    <a16:creationId xmlns:a16="http://schemas.microsoft.com/office/drawing/2014/main" id="{2F8AAB3B-5095-DF29-57EE-9F067DA70FC9}"/>
                  </a:ext>
                </a:extLst>
              </p:cNvPr>
              <p:cNvSpPr/>
              <p:nvPr/>
            </p:nvSpPr>
            <p:spPr>
              <a:xfrm>
                <a:off x="9085006" y="1219200"/>
                <a:ext cx="400663" cy="2074606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190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30" name="Elipsa 29">
                <a:extLst>
                  <a:ext uri="{FF2B5EF4-FFF2-40B4-BE49-F238E27FC236}">
                    <a16:creationId xmlns:a16="http://schemas.microsoft.com/office/drawing/2014/main" id="{16271F18-94C8-E55C-7B15-CE4643D88683}"/>
                  </a:ext>
                </a:extLst>
              </p:cNvPr>
              <p:cNvSpPr/>
              <p:nvPr/>
            </p:nvSpPr>
            <p:spPr>
              <a:xfrm>
                <a:off x="8892046" y="344129"/>
                <a:ext cx="786581" cy="786581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cxnSp>
            <p:nvCxnSpPr>
              <p:cNvPr id="32" name="Ravni poveznik 31">
                <a:extLst>
                  <a:ext uri="{FF2B5EF4-FFF2-40B4-BE49-F238E27FC236}">
                    <a16:creationId xmlns:a16="http://schemas.microsoft.com/office/drawing/2014/main" id="{E568EE5E-FD17-A624-DD39-459488DCA1DA}"/>
                  </a:ext>
                </a:extLst>
              </p:cNvPr>
              <p:cNvCxnSpPr/>
              <p:nvPr/>
            </p:nvCxnSpPr>
            <p:spPr>
              <a:xfrm>
                <a:off x="9285337" y="575187"/>
                <a:ext cx="0" cy="2163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Ravni poveznik 33">
                <a:extLst>
                  <a:ext uri="{FF2B5EF4-FFF2-40B4-BE49-F238E27FC236}">
                    <a16:creationId xmlns:a16="http://schemas.microsoft.com/office/drawing/2014/main" id="{29168E02-711F-70BE-AA95-4E4C1EAFAB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85336" y="683342"/>
                <a:ext cx="251954" cy="108155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Ravni poveznik 38">
                <a:extLst>
                  <a:ext uri="{FF2B5EF4-FFF2-40B4-BE49-F238E27FC236}">
                    <a16:creationId xmlns:a16="http://schemas.microsoft.com/office/drawing/2014/main" id="{16DD72D7-219C-3C32-3932-121D95A64586}"/>
                  </a:ext>
                </a:extLst>
              </p:cNvPr>
              <p:cNvCxnSpPr>
                <a:cxnSpLocks/>
                <a:stCxn id="29" idx="0"/>
              </p:cNvCxnSpPr>
              <p:nvPr/>
            </p:nvCxnSpPr>
            <p:spPr>
              <a:xfrm flipH="1">
                <a:off x="9285336" y="1219200"/>
                <a:ext cx="2" cy="1621092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" name="Elipsa 39">
                <a:extLst>
                  <a:ext uri="{FF2B5EF4-FFF2-40B4-BE49-F238E27FC236}">
                    <a16:creationId xmlns:a16="http://schemas.microsoft.com/office/drawing/2014/main" id="{8AA1ADAA-A5A3-C06D-74DE-E75A18517F9F}"/>
                  </a:ext>
                </a:extLst>
              </p:cNvPr>
              <p:cNvSpPr/>
              <p:nvPr/>
            </p:nvSpPr>
            <p:spPr>
              <a:xfrm>
                <a:off x="9163664" y="2840292"/>
                <a:ext cx="232288" cy="232288"/>
              </a:xfrm>
              <a:prstGeom prst="ellips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9923A1E8-4D15-905C-2842-40DEE0CA3368}"/>
              </a:ext>
            </a:extLst>
          </p:cNvPr>
          <p:cNvGrpSpPr/>
          <p:nvPr/>
        </p:nvGrpSpPr>
        <p:grpSpPr>
          <a:xfrm>
            <a:off x="560438" y="4444181"/>
            <a:ext cx="10314039" cy="1366684"/>
            <a:chOff x="560438" y="4444181"/>
            <a:chExt cx="10314039" cy="1366684"/>
          </a:xfrm>
        </p:grpSpPr>
        <p:sp>
          <p:nvSpPr>
            <p:cNvPr id="15" name="Pravokutnik 14">
              <a:extLst>
                <a:ext uri="{FF2B5EF4-FFF2-40B4-BE49-F238E27FC236}">
                  <a16:creationId xmlns:a16="http://schemas.microsoft.com/office/drawing/2014/main" id="{D32D1EB2-83E1-E4BE-4F78-8E0F947752DC}"/>
                </a:ext>
              </a:extLst>
            </p:cNvPr>
            <p:cNvSpPr/>
            <p:nvPr/>
          </p:nvSpPr>
          <p:spPr>
            <a:xfrm>
              <a:off x="560438" y="4444181"/>
              <a:ext cx="10314039" cy="13666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2" name="Grupa 1">
              <a:extLst>
                <a:ext uri="{FF2B5EF4-FFF2-40B4-BE49-F238E27FC236}">
                  <a16:creationId xmlns:a16="http://schemas.microsoft.com/office/drawing/2014/main" id="{6E7432AA-1C0F-4761-1A3B-40B373DD6B41}"/>
                </a:ext>
              </a:extLst>
            </p:cNvPr>
            <p:cNvGrpSpPr/>
            <p:nvPr/>
          </p:nvGrpSpPr>
          <p:grpSpPr>
            <a:xfrm>
              <a:off x="747252" y="4605367"/>
              <a:ext cx="9989574" cy="1130709"/>
              <a:chOff x="747252" y="4605367"/>
              <a:chExt cx="9989574" cy="1130709"/>
            </a:xfrm>
          </p:grpSpPr>
          <p:grpSp>
            <p:nvGrpSpPr>
              <p:cNvPr id="53" name="Grupa 52">
                <a:extLst>
                  <a:ext uri="{FF2B5EF4-FFF2-40B4-BE49-F238E27FC236}">
                    <a16:creationId xmlns:a16="http://schemas.microsoft.com/office/drawing/2014/main" id="{15E1352D-4703-2B64-3F4F-241192E486CC}"/>
                  </a:ext>
                </a:extLst>
              </p:cNvPr>
              <p:cNvGrpSpPr/>
              <p:nvPr/>
            </p:nvGrpSpPr>
            <p:grpSpPr>
              <a:xfrm>
                <a:off x="791497" y="5366744"/>
                <a:ext cx="9901084" cy="369332"/>
                <a:chOff x="796413" y="4916554"/>
                <a:chExt cx="9901084" cy="369332"/>
              </a:xfrm>
            </p:grpSpPr>
            <p:cxnSp>
              <p:nvCxnSpPr>
                <p:cNvPr id="50" name="Ravni poveznik sa strelicom 49">
                  <a:extLst>
                    <a:ext uri="{FF2B5EF4-FFF2-40B4-BE49-F238E27FC236}">
                      <a16:creationId xmlns:a16="http://schemas.microsoft.com/office/drawing/2014/main" id="{526C5394-B113-E179-748E-3530A9B09C49}"/>
                    </a:ext>
                  </a:extLst>
                </p:cNvPr>
                <p:cNvCxnSpPr/>
                <p:nvPr/>
              </p:nvCxnSpPr>
              <p:spPr>
                <a:xfrm>
                  <a:off x="796413" y="4945626"/>
                  <a:ext cx="9901084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TekstniOkvir 50">
                      <a:extLst>
                        <a:ext uri="{FF2B5EF4-FFF2-40B4-BE49-F238E27FC236}">
                          <a16:creationId xmlns:a16="http://schemas.microsoft.com/office/drawing/2014/main" id="{93299792-3420-389D-DB1A-B493810DDE2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442940" y="4916554"/>
                      <a:ext cx="254557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oMath>
                        </m:oMathPara>
                      </a14:m>
                      <a:endParaRPr lang="hr-HR" dirty="0"/>
                    </a:p>
                  </p:txBody>
                </p:sp>
              </mc:Choice>
              <mc:Fallback xmlns="">
                <p:sp>
                  <p:nvSpPr>
                    <p:cNvPr id="51" name="TekstniOkvir 50">
                      <a:extLst>
                        <a:ext uri="{FF2B5EF4-FFF2-40B4-BE49-F238E27FC236}">
                          <a16:creationId xmlns:a16="http://schemas.microsoft.com/office/drawing/2014/main" id="{93299792-3420-389D-DB1A-B493810DDE2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442940" y="4916554"/>
                      <a:ext cx="254557" cy="369332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11905" r="-1190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hr-H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2" name="Grupa 51">
                <a:extLst>
                  <a:ext uri="{FF2B5EF4-FFF2-40B4-BE49-F238E27FC236}">
                    <a16:creationId xmlns:a16="http://schemas.microsoft.com/office/drawing/2014/main" id="{A261AE0D-C37C-B78D-192F-8B22B1125C9B}"/>
                  </a:ext>
                </a:extLst>
              </p:cNvPr>
              <p:cNvGrpSpPr/>
              <p:nvPr/>
            </p:nvGrpSpPr>
            <p:grpSpPr>
              <a:xfrm>
                <a:off x="747252" y="4605367"/>
                <a:ext cx="9989574" cy="147484"/>
                <a:chOff x="796413" y="4231064"/>
                <a:chExt cx="9989574" cy="147484"/>
              </a:xfrm>
            </p:grpSpPr>
            <p:cxnSp>
              <p:nvCxnSpPr>
                <p:cNvPr id="43" name="Ravni poveznik 42">
                  <a:extLst>
                    <a:ext uri="{FF2B5EF4-FFF2-40B4-BE49-F238E27FC236}">
                      <a16:creationId xmlns:a16="http://schemas.microsoft.com/office/drawing/2014/main" id="{5171EBB7-7187-7EB4-6CA7-EB7B8C277956}"/>
                    </a:ext>
                  </a:extLst>
                </p:cNvPr>
                <p:cNvCxnSpPr/>
                <p:nvPr/>
              </p:nvCxnSpPr>
              <p:spPr>
                <a:xfrm>
                  <a:off x="796413" y="4306530"/>
                  <a:ext cx="9989574" cy="0"/>
                </a:xfrm>
                <a:prstGeom prst="line">
                  <a:avLst/>
                </a:prstGeom>
                <a:ln w="28575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Ravni poveznik sa strelicom 45">
                  <a:extLst>
                    <a:ext uri="{FF2B5EF4-FFF2-40B4-BE49-F238E27FC236}">
                      <a16:creationId xmlns:a16="http://schemas.microsoft.com/office/drawing/2014/main" id="{BD6D3E08-72CD-0FFF-C9C4-5C5384B88B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182465" y="4304806"/>
                  <a:ext cx="587476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4" name="Elipsa 43">
                  <a:extLst>
                    <a:ext uri="{FF2B5EF4-FFF2-40B4-BE49-F238E27FC236}">
                      <a16:creationId xmlns:a16="http://schemas.microsoft.com/office/drawing/2014/main" id="{41051CDF-5400-3FE1-9108-3BAD5DEC0817}"/>
                    </a:ext>
                  </a:extLst>
                </p:cNvPr>
                <p:cNvSpPr/>
                <p:nvPr/>
              </p:nvSpPr>
              <p:spPr>
                <a:xfrm>
                  <a:off x="7108723" y="4231064"/>
                  <a:ext cx="147484" cy="14748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hr-H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7445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28A2F-9E20-C43A-37C6-05588FAF0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FDFF85FF-4A85-5887-0D59-18B3A09E3D2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effectLst/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6D71D16-E918-2832-70F5-FC8EA86BE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3800" y="0"/>
            <a:ext cx="9601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0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AA8F6-5F40-8F02-17C1-B42825B46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26838AD-2D3D-F036-2CB6-26CE7B2CA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effectLst/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04F16A75-DF04-B1ED-B2F8-01C3E7A87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r="8065"/>
          <a:stretch/>
        </p:blipFill>
        <p:spPr>
          <a:xfrm>
            <a:off x="1" y="786934"/>
            <a:ext cx="12192000" cy="542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41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3FA19-4602-85DA-74FB-02FFEF774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7F6B443-84E8-8EB4-2EEA-AA7B85E1FBC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niOkvir 6">
                <a:extLst>
                  <a:ext uri="{FF2B5EF4-FFF2-40B4-BE49-F238E27FC236}">
                    <a16:creationId xmlns:a16="http://schemas.microsoft.com/office/drawing/2014/main" id="{17927E51-858D-F501-E202-EA0B2B847D2E}"/>
                  </a:ext>
                </a:extLst>
              </p:cNvPr>
              <p:cNvSpPr txBox="1"/>
              <p:nvPr/>
            </p:nvSpPr>
            <p:spPr>
              <a:xfrm>
                <a:off x="2031019" y="681631"/>
                <a:ext cx="9173497" cy="902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hr-HR" sz="2800" dirty="0"/>
                  <a:t>Devijacija aproksimacije </a:t>
                </a:r>
                <a14:m>
                  <m:oMath xmlns:m="http://schemas.openxmlformats.org/officeDocument/2006/math">
                    <m:r>
                      <a:rPr lang="hr-HR" sz="3600" b="0" i="1" smtClean="0">
                        <a:latin typeface="Cambria Math" panose="02040503050406030204" pitchFamily="18" charset="0"/>
                      </a:rPr>
                      <m:t>~ </m:t>
                    </m:r>
                    <m:f>
                      <m:fPr>
                        <m:ctrlPr>
                          <a:rPr lang="hr-HR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3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hr-HR" sz="3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r-HR" sz="3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rad>
                      </m:den>
                    </m:f>
                  </m:oMath>
                </a14:m>
                <a:endParaRPr lang="hr-HR" sz="3600" dirty="0"/>
              </a:p>
            </p:txBody>
          </p:sp>
        </mc:Choice>
        <mc:Fallback xmlns="">
          <p:sp>
            <p:nvSpPr>
              <p:cNvPr id="7" name="TekstniOkvir 6">
                <a:extLst>
                  <a:ext uri="{FF2B5EF4-FFF2-40B4-BE49-F238E27FC236}">
                    <a16:creationId xmlns:a16="http://schemas.microsoft.com/office/drawing/2014/main" id="{17927E51-858D-F501-E202-EA0B2B847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019" y="681631"/>
                <a:ext cx="9173497" cy="902619"/>
              </a:xfrm>
              <a:prstGeom prst="rect">
                <a:avLst/>
              </a:prstGeom>
              <a:blipFill>
                <a:blip r:embed="rId3"/>
                <a:stretch>
                  <a:fillRect l="-119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niOkvir 7">
                <a:extLst>
                  <a:ext uri="{FF2B5EF4-FFF2-40B4-BE49-F238E27FC236}">
                    <a16:creationId xmlns:a16="http://schemas.microsoft.com/office/drawing/2014/main" id="{113369D4-E20C-3C41-07D5-66EB3A472843}"/>
                  </a:ext>
                </a:extLst>
              </p:cNvPr>
              <p:cNvSpPr txBox="1"/>
              <p:nvPr/>
            </p:nvSpPr>
            <p:spPr>
              <a:xfrm>
                <a:off x="2031018" y="2100999"/>
                <a:ext cx="9045677" cy="908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hr-HR" sz="2800" dirty="0"/>
                  <a:t>Razlika energija </a:t>
                </a:r>
                <a14:m>
                  <m:oMath xmlns:m="http://schemas.openxmlformats.org/officeDocument/2006/math">
                    <m:r>
                      <a:rPr lang="hr-HR" sz="3600" b="0" i="1" smtClean="0">
                        <a:latin typeface="Cambria Math" panose="02040503050406030204" pitchFamily="18" charset="0"/>
                      </a:rPr>
                      <m:t>~ </m:t>
                    </m:r>
                    <m:f>
                      <m:fPr>
                        <m:ctrlPr>
                          <a:rPr lang="hr-HR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hr-HR" sz="3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hr-HR" sz="3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rad>
                      </m:den>
                    </m:f>
                  </m:oMath>
                </a14:m>
                <a:r>
                  <a:rPr lang="hr-HR" sz="2400" dirty="0"/>
                  <a:t> </a:t>
                </a:r>
              </a:p>
            </p:txBody>
          </p:sp>
        </mc:Choice>
        <mc:Fallback xmlns="">
          <p:sp>
            <p:nvSpPr>
              <p:cNvPr id="8" name="TekstniOkvir 7">
                <a:extLst>
                  <a:ext uri="{FF2B5EF4-FFF2-40B4-BE49-F238E27FC236}">
                    <a16:creationId xmlns:a16="http://schemas.microsoft.com/office/drawing/2014/main" id="{113369D4-E20C-3C41-07D5-66EB3A472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018" y="2100999"/>
                <a:ext cx="9045677" cy="908262"/>
              </a:xfrm>
              <a:prstGeom prst="rect">
                <a:avLst/>
              </a:prstGeom>
              <a:blipFill>
                <a:blip r:embed="rId4"/>
                <a:stretch>
                  <a:fillRect l="-1213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kstniOkvir 9">
            <a:extLst>
              <a:ext uri="{FF2B5EF4-FFF2-40B4-BE49-F238E27FC236}">
                <a16:creationId xmlns:a16="http://schemas.microsoft.com/office/drawing/2014/main" id="{129DC5B7-7161-7E70-EFE5-0CC40040B49E}"/>
              </a:ext>
            </a:extLst>
          </p:cNvPr>
          <p:cNvSpPr txBox="1"/>
          <p:nvPr/>
        </p:nvSpPr>
        <p:spPr>
          <a:xfrm>
            <a:off x="2031018" y="3526010"/>
            <a:ext cx="9045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dirty="0"/>
              <a:t>Primjena u fizici kondenzirane tvari 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2389D892-2533-A9D1-F7FF-CEE156481F4A}"/>
              </a:ext>
            </a:extLst>
          </p:cNvPr>
          <p:cNvSpPr txBox="1"/>
          <p:nvPr/>
        </p:nvSpPr>
        <p:spPr>
          <a:xfrm>
            <a:off x="2031017" y="4730088"/>
            <a:ext cx="90456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800" dirty="0"/>
              <a:t>Možemo procijeniti grešku nastalu kada se dio sustava smatra klasičnim </a:t>
            </a:r>
          </a:p>
        </p:txBody>
      </p:sp>
    </p:spTree>
    <p:extLst>
      <p:ext uri="{BB962C8B-B14F-4D97-AF65-F5344CB8AC3E}">
        <p14:creationId xmlns:p14="http://schemas.microsoft.com/office/powerpoint/2010/main" val="310684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C72BD-6F61-B43A-EC94-01EF15442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41D5EB52-0385-80E8-DD56-9D27F8E8949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effectLst/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C653761B-3EDE-3109-6646-1D9958E33851}"/>
              </a:ext>
            </a:extLst>
          </p:cNvPr>
          <p:cNvSpPr txBox="1"/>
          <p:nvPr/>
        </p:nvSpPr>
        <p:spPr>
          <a:xfrm>
            <a:off x="5282315" y="619432"/>
            <a:ext cx="1627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ZATVOREN</a:t>
            </a:r>
            <a:endParaRPr lang="hr-HR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52DA08D-B182-7B24-6BAB-AC8898643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08" y="1194621"/>
            <a:ext cx="9510584" cy="4468755"/>
          </a:xfrm>
          <a:prstGeom prst="rect">
            <a:avLst/>
          </a:prstGeom>
        </p:spPr>
      </p:pic>
      <p:sp>
        <p:nvSpPr>
          <p:cNvPr id="5" name="Strelica: lijevo-desno 4">
            <a:extLst>
              <a:ext uri="{FF2B5EF4-FFF2-40B4-BE49-F238E27FC236}">
                <a16:creationId xmlns:a16="http://schemas.microsoft.com/office/drawing/2014/main" id="{077BB80B-8155-B779-EE94-6014C1D74AA7}"/>
              </a:ext>
            </a:extLst>
          </p:cNvPr>
          <p:cNvSpPr/>
          <p:nvPr/>
        </p:nvSpPr>
        <p:spPr>
          <a:xfrm>
            <a:off x="4793224" y="3045540"/>
            <a:ext cx="2605550" cy="766916"/>
          </a:xfrm>
          <a:prstGeom prst="leftRightArrow">
            <a:avLst>
              <a:gd name="adj1" fmla="val 50000"/>
              <a:gd name="adj2" fmla="val 5769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INTERAKCIJA</a:t>
            </a:r>
          </a:p>
        </p:txBody>
      </p:sp>
      <p:grpSp>
        <p:nvGrpSpPr>
          <p:cNvPr id="22" name="Grupa 21">
            <a:extLst>
              <a:ext uri="{FF2B5EF4-FFF2-40B4-BE49-F238E27FC236}">
                <a16:creationId xmlns:a16="http://schemas.microsoft.com/office/drawing/2014/main" id="{79EF03CA-F05B-8BEE-B203-0833AEE2D3BF}"/>
              </a:ext>
            </a:extLst>
          </p:cNvPr>
          <p:cNvGrpSpPr/>
          <p:nvPr/>
        </p:nvGrpSpPr>
        <p:grpSpPr>
          <a:xfrm>
            <a:off x="2668227" y="2843979"/>
            <a:ext cx="1225347" cy="1170037"/>
            <a:chOff x="2373259" y="2642419"/>
            <a:chExt cx="1225347" cy="1170037"/>
          </a:xfrm>
        </p:grpSpPr>
        <p:sp>
          <p:nvSpPr>
            <p:cNvPr id="7" name="Elipsa 6">
              <a:extLst>
                <a:ext uri="{FF2B5EF4-FFF2-40B4-BE49-F238E27FC236}">
                  <a16:creationId xmlns:a16="http://schemas.microsoft.com/office/drawing/2014/main" id="{150D927E-BF47-4573-0EC2-C4BBE5A88E8E}"/>
                </a:ext>
              </a:extLst>
            </p:cNvPr>
            <p:cNvSpPr/>
            <p:nvPr/>
          </p:nvSpPr>
          <p:spPr>
            <a:xfrm>
              <a:off x="2373259" y="2642419"/>
              <a:ext cx="1225347" cy="117003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8" name="Ravni poveznik 7">
              <a:extLst>
                <a:ext uri="{FF2B5EF4-FFF2-40B4-BE49-F238E27FC236}">
                  <a16:creationId xmlns:a16="http://schemas.microsoft.com/office/drawing/2014/main" id="{71BD5015-4500-6008-F2FB-2A474F82FAE3}"/>
                </a:ext>
              </a:extLst>
            </p:cNvPr>
            <p:cNvCxnSpPr>
              <a:cxnSpLocks/>
            </p:cNvCxnSpPr>
            <p:nvPr/>
          </p:nvCxnSpPr>
          <p:spPr>
            <a:xfrm>
              <a:off x="2969342" y="2890684"/>
              <a:ext cx="0" cy="422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Ravni poveznik 8">
              <a:extLst>
                <a:ext uri="{FF2B5EF4-FFF2-40B4-BE49-F238E27FC236}">
                  <a16:creationId xmlns:a16="http://schemas.microsoft.com/office/drawing/2014/main" id="{117FD302-A54A-3576-FB36-4E7F4B47BA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39845" y="3045540"/>
              <a:ext cx="393290" cy="24826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upa 5">
            <a:extLst>
              <a:ext uri="{FF2B5EF4-FFF2-40B4-BE49-F238E27FC236}">
                <a16:creationId xmlns:a16="http://schemas.microsoft.com/office/drawing/2014/main" id="{6630D325-AA87-AC7A-4EBD-9E2487B8A906}"/>
              </a:ext>
            </a:extLst>
          </p:cNvPr>
          <p:cNvGrpSpPr/>
          <p:nvPr/>
        </p:nvGrpSpPr>
        <p:grpSpPr>
          <a:xfrm>
            <a:off x="7349274" y="2212235"/>
            <a:ext cx="2217513" cy="2448255"/>
            <a:chOff x="7349274" y="2212235"/>
            <a:chExt cx="2217513" cy="2448255"/>
          </a:xfrm>
        </p:grpSpPr>
        <p:sp>
          <p:nvSpPr>
            <p:cNvPr id="23" name="Prostoručno: oblik 22">
              <a:extLst>
                <a:ext uri="{FF2B5EF4-FFF2-40B4-BE49-F238E27FC236}">
                  <a16:creationId xmlns:a16="http://schemas.microsoft.com/office/drawing/2014/main" id="{FFE65E61-6116-7D83-5F6A-79D3C2603374}"/>
                </a:ext>
              </a:extLst>
            </p:cNvPr>
            <p:cNvSpPr/>
            <p:nvPr/>
          </p:nvSpPr>
          <p:spPr>
            <a:xfrm>
              <a:off x="7349274" y="2212235"/>
              <a:ext cx="2217513" cy="2448255"/>
            </a:xfrm>
            <a:custGeom>
              <a:avLst/>
              <a:gdLst>
                <a:gd name="connsiteX0" fmla="*/ 15087 w 2217513"/>
                <a:gd name="connsiteY0" fmla="*/ 2448255 h 2448255"/>
                <a:gd name="connsiteX1" fmla="*/ 5255 w 2217513"/>
                <a:gd name="connsiteY1" fmla="*/ 2320436 h 2448255"/>
                <a:gd name="connsiteX2" fmla="*/ 270726 w 2217513"/>
                <a:gd name="connsiteY2" fmla="*/ 2045133 h 2448255"/>
                <a:gd name="connsiteX3" fmla="*/ 378881 w 2217513"/>
                <a:gd name="connsiteY3" fmla="*/ 2025468 h 2448255"/>
                <a:gd name="connsiteX4" fmla="*/ 1588249 w 2217513"/>
                <a:gd name="connsiteY4" fmla="*/ 2153288 h 2448255"/>
                <a:gd name="connsiteX5" fmla="*/ 1981539 w 2217513"/>
                <a:gd name="connsiteY5" fmla="*/ 2084462 h 2448255"/>
                <a:gd name="connsiteX6" fmla="*/ 2030700 w 2217513"/>
                <a:gd name="connsiteY6" fmla="*/ 2054965 h 2448255"/>
                <a:gd name="connsiteX7" fmla="*/ 2168352 w 2217513"/>
                <a:gd name="connsiteY7" fmla="*/ 1877984 h 2448255"/>
                <a:gd name="connsiteX8" fmla="*/ 2217513 w 2217513"/>
                <a:gd name="connsiteY8" fmla="*/ 1779662 h 2448255"/>
                <a:gd name="connsiteX9" fmla="*/ 2148687 w 2217513"/>
                <a:gd name="connsiteY9" fmla="*/ 1474862 h 2448255"/>
                <a:gd name="connsiteX10" fmla="*/ 1843887 w 2217513"/>
                <a:gd name="connsiteY10" fmla="*/ 914423 h 2448255"/>
                <a:gd name="connsiteX11" fmla="*/ 1784894 w 2217513"/>
                <a:gd name="connsiteY11" fmla="*/ 796436 h 2448255"/>
                <a:gd name="connsiteX12" fmla="*/ 1725900 w 2217513"/>
                <a:gd name="connsiteY12" fmla="*/ 678449 h 2448255"/>
                <a:gd name="connsiteX13" fmla="*/ 1666907 w 2217513"/>
                <a:gd name="connsiteY13" fmla="*/ 462139 h 2448255"/>
                <a:gd name="connsiteX14" fmla="*/ 1725900 w 2217513"/>
                <a:gd name="connsiteY14" fmla="*/ 68849 h 2448255"/>
                <a:gd name="connsiteX15" fmla="*/ 1765229 w 2217513"/>
                <a:gd name="connsiteY15" fmla="*/ 39352 h 2448255"/>
                <a:gd name="connsiteX16" fmla="*/ 1814391 w 2217513"/>
                <a:gd name="connsiteY16" fmla="*/ 23 h 244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7513" h="2448255">
                  <a:moveTo>
                    <a:pt x="15087" y="2448255"/>
                  </a:moveTo>
                  <a:cubicBezTo>
                    <a:pt x="11810" y="2405649"/>
                    <a:pt x="-9749" y="2360447"/>
                    <a:pt x="5255" y="2320436"/>
                  </a:cubicBezTo>
                  <a:cubicBezTo>
                    <a:pt x="52682" y="2193963"/>
                    <a:pt x="149992" y="2098256"/>
                    <a:pt x="270726" y="2045133"/>
                  </a:cubicBezTo>
                  <a:cubicBezTo>
                    <a:pt x="304266" y="2030376"/>
                    <a:pt x="342829" y="2032023"/>
                    <a:pt x="378881" y="2025468"/>
                  </a:cubicBezTo>
                  <a:cubicBezTo>
                    <a:pt x="1337985" y="2160871"/>
                    <a:pt x="933377" y="2136053"/>
                    <a:pt x="1588249" y="2153288"/>
                  </a:cubicBezTo>
                  <a:cubicBezTo>
                    <a:pt x="1719346" y="2130346"/>
                    <a:pt x="1851619" y="2113333"/>
                    <a:pt x="1981539" y="2084462"/>
                  </a:cubicBezTo>
                  <a:cubicBezTo>
                    <a:pt x="2000194" y="2080316"/>
                    <a:pt x="2017879" y="2069136"/>
                    <a:pt x="2030700" y="2054965"/>
                  </a:cubicBezTo>
                  <a:cubicBezTo>
                    <a:pt x="2080842" y="1999545"/>
                    <a:pt x="2126387" y="1939827"/>
                    <a:pt x="2168352" y="1877984"/>
                  </a:cubicBezTo>
                  <a:cubicBezTo>
                    <a:pt x="2188927" y="1847663"/>
                    <a:pt x="2201126" y="1812436"/>
                    <a:pt x="2217513" y="1779662"/>
                  </a:cubicBezTo>
                  <a:cubicBezTo>
                    <a:pt x="2194571" y="1678062"/>
                    <a:pt x="2189979" y="1570486"/>
                    <a:pt x="2148687" y="1474862"/>
                  </a:cubicBezTo>
                  <a:cubicBezTo>
                    <a:pt x="2064383" y="1279633"/>
                    <a:pt x="1944382" y="1101833"/>
                    <a:pt x="1843887" y="914423"/>
                  </a:cubicBezTo>
                  <a:cubicBezTo>
                    <a:pt x="1823107" y="875672"/>
                    <a:pt x="1804558" y="835765"/>
                    <a:pt x="1784894" y="796436"/>
                  </a:cubicBezTo>
                  <a:cubicBezTo>
                    <a:pt x="1765229" y="757107"/>
                    <a:pt x="1737469" y="720871"/>
                    <a:pt x="1725900" y="678449"/>
                  </a:cubicBezTo>
                  <a:lnTo>
                    <a:pt x="1666907" y="462139"/>
                  </a:lnTo>
                  <a:cubicBezTo>
                    <a:pt x="1653515" y="274663"/>
                    <a:pt x="1639880" y="295628"/>
                    <a:pt x="1725900" y="68849"/>
                  </a:cubicBezTo>
                  <a:cubicBezTo>
                    <a:pt x="1731712" y="53527"/>
                    <a:pt x="1752896" y="50143"/>
                    <a:pt x="1765229" y="39352"/>
                  </a:cubicBezTo>
                  <a:cubicBezTo>
                    <a:pt x="1812825" y="-2295"/>
                    <a:pt x="1784966" y="23"/>
                    <a:pt x="1814391" y="23"/>
                  </a:cubicBezTo>
                </a:path>
              </a:pathLst>
            </a:custGeom>
            <a:noFill/>
            <a:ln w="285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4" name="Elipsa 23">
              <a:extLst>
                <a:ext uri="{FF2B5EF4-FFF2-40B4-BE49-F238E27FC236}">
                  <a16:creationId xmlns:a16="http://schemas.microsoft.com/office/drawing/2014/main" id="{A5866053-1A9B-53D3-279F-6CFB5F75DD3E}"/>
                </a:ext>
              </a:extLst>
            </p:cNvPr>
            <p:cNvSpPr/>
            <p:nvPr/>
          </p:nvSpPr>
          <p:spPr>
            <a:xfrm>
              <a:off x="9272877" y="3281512"/>
              <a:ext cx="120447" cy="12044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243195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77408-C8B8-5D0E-CB3B-77F84442E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955E626-0521-AF27-7D13-FB71A3528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C3B20F6-937D-E4B4-E0DE-70E3C6DE5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78" y="320775"/>
            <a:ext cx="3629025" cy="120967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A7D8418-71D5-F7A3-7381-A26290348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394" y="421708"/>
            <a:ext cx="1457325" cy="1000125"/>
          </a:xfrm>
          <a:prstGeom prst="rect">
            <a:avLst/>
          </a:prstGeom>
        </p:spPr>
      </p:pic>
      <p:grpSp>
        <p:nvGrpSpPr>
          <p:cNvPr id="10" name="Grupa 9">
            <a:extLst>
              <a:ext uri="{FF2B5EF4-FFF2-40B4-BE49-F238E27FC236}">
                <a16:creationId xmlns:a16="http://schemas.microsoft.com/office/drawing/2014/main" id="{29F65383-4E9C-A2CD-D5C2-B93B31D63DEB}"/>
              </a:ext>
            </a:extLst>
          </p:cNvPr>
          <p:cNvGrpSpPr/>
          <p:nvPr/>
        </p:nvGrpSpPr>
        <p:grpSpPr>
          <a:xfrm>
            <a:off x="262858" y="2013227"/>
            <a:ext cx="6238875" cy="1114425"/>
            <a:chOff x="2976562" y="2871787"/>
            <a:chExt cx="6238875" cy="1114425"/>
          </a:xfrm>
        </p:grpSpPr>
        <p:pic>
          <p:nvPicPr>
            <p:cNvPr id="8" name="Slika 7">
              <a:extLst>
                <a:ext uri="{FF2B5EF4-FFF2-40B4-BE49-F238E27FC236}">
                  <a16:creationId xmlns:a16="http://schemas.microsoft.com/office/drawing/2014/main" id="{071D0307-3605-F56B-F040-7B521CF73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76562" y="2871787"/>
              <a:ext cx="6238875" cy="1114425"/>
            </a:xfrm>
            <a:prstGeom prst="rect">
              <a:avLst/>
            </a:prstGeom>
          </p:spPr>
        </p:pic>
        <p:sp>
          <p:nvSpPr>
            <p:cNvPr id="9" name="Pravokutnik 8">
              <a:extLst>
                <a:ext uri="{FF2B5EF4-FFF2-40B4-BE49-F238E27FC236}">
                  <a16:creationId xmlns:a16="http://schemas.microsoft.com/office/drawing/2014/main" id="{6665AA95-CCA3-9E00-4D44-FA3E136889A6}"/>
                </a:ext>
              </a:extLst>
            </p:cNvPr>
            <p:cNvSpPr/>
            <p:nvPr/>
          </p:nvSpPr>
          <p:spPr>
            <a:xfrm>
              <a:off x="5604387" y="3175819"/>
              <a:ext cx="688258" cy="5112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pic>
        <p:nvPicPr>
          <p:cNvPr id="3" name="Slika 2">
            <a:extLst>
              <a:ext uri="{FF2B5EF4-FFF2-40B4-BE49-F238E27FC236}">
                <a16:creationId xmlns:a16="http://schemas.microsoft.com/office/drawing/2014/main" id="{F2484849-3FE6-8B82-C929-9D2FA71CAD9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79284" b="80056"/>
          <a:stretch/>
        </p:blipFill>
        <p:spPr>
          <a:xfrm>
            <a:off x="352192" y="3618498"/>
            <a:ext cx="1663421" cy="64585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86403010-9A52-67E0-1802-333940CD654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346" t="19944" r="10203" b="39466"/>
          <a:stretch/>
        </p:blipFill>
        <p:spPr>
          <a:xfrm>
            <a:off x="325923" y="4264354"/>
            <a:ext cx="5978013" cy="131445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98AA1F5-9B21-2065-4F82-6E2177D73DE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346" t="60318" b="-907"/>
          <a:stretch/>
        </p:blipFill>
        <p:spPr>
          <a:xfrm>
            <a:off x="325923" y="5572045"/>
            <a:ext cx="6797316" cy="1314452"/>
          </a:xfrm>
          <a:prstGeom prst="rect">
            <a:avLst/>
          </a:prstGeom>
        </p:spPr>
      </p:pic>
      <p:grpSp>
        <p:nvGrpSpPr>
          <p:cNvPr id="39" name="Grupa 38">
            <a:extLst>
              <a:ext uri="{FF2B5EF4-FFF2-40B4-BE49-F238E27FC236}">
                <a16:creationId xmlns:a16="http://schemas.microsoft.com/office/drawing/2014/main" id="{D9D96F3C-F30F-66CE-5E29-EBF4C538A4CD}"/>
              </a:ext>
            </a:extLst>
          </p:cNvPr>
          <p:cNvGrpSpPr/>
          <p:nvPr/>
        </p:nvGrpSpPr>
        <p:grpSpPr>
          <a:xfrm>
            <a:off x="6859148" y="183788"/>
            <a:ext cx="5092401" cy="5238883"/>
            <a:chOff x="6647528" y="778458"/>
            <a:chExt cx="5092401" cy="5238883"/>
          </a:xfrm>
        </p:grpSpPr>
        <p:sp>
          <p:nvSpPr>
            <p:cNvPr id="38" name="Pravokutnik 37">
              <a:extLst>
                <a:ext uri="{FF2B5EF4-FFF2-40B4-BE49-F238E27FC236}">
                  <a16:creationId xmlns:a16="http://schemas.microsoft.com/office/drawing/2014/main" id="{DA2A729D-F369-9B2A-8A8A-2C8F18CDED64}"/>
                </a:ext>
              </a:extLst>
            </p:cNvPr>
            <p:cNvSpPr/>
            <p:nvPr/>
          </p:nvSpPr>
          <p:spPr>
            <a:xfrm>
              <a:off x="6647528" y="816096"/>
              <a:ext cx="5006837" cy="5201239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grpSp>
          <p:nvGrpSpPr>
            <p:cNvPr id="37" name="Grupa 36">
              <a:extLst>
                <a:ext uri="{FF2B5EF4-FFF2-40B4-BE49-F238E27FC236}">
                  <a16:creationId xmlns:a16="http://schemas.microsoft.com/office/drawing/2014/main" id="{2941DE1E-FC18-FF01-91D4-06C2FC3FD0EA}"/>
                </a:ext>
              </a:extLst>
            </p:cNvPr>
            <p:cNvGrpSpPr/>
            <p:nvPr/>
          </p:nvGrpSpPr>
          <p:grpSpPr>
            <a:xfrm>
              <a:off x="6647529" y="778458"/>
              <a:ext cx="5092400" cy="5238883"/>
              <a:chOff x="7192297" y="1285557"/>
              <a:chExt cx="4030114" cy="3935372"/>
            </a:xfrm>
          </p:grpSpPr>
          <p:cxnSp>
            <p:nvCxnSpPr>
              <p:cNvPr id="18" name="Ravni poveznik sa strelicom 17">
                <a:extLst>
                  <a:ext uri="{FF2B5EF4-FFF2-40B4-BE49-F238E27FC236}">
                    <a16:creationId xmlns:a16="http://schemas.microsoft.com/office/drawing/2014/main" id="{4F7E9237-9D9C-DFAB-1182-2A1F66EE1FC1}"/>
                  </a:ext>
                </a:extLst>
              </p:cNvPr>
              <p:cNvCxnSpPr/>
              <p:nvPr/>
            </p:nvCxnSpPr>
            <p:spPr>
              <a:xfrm>
                <a:off x="9173497" y="1313835"/>
                <a:ext cx="0" cy="3907094"/>
              </a:xfrm>
              <a:prstGeom prst="straightConnector1">
                <a:avLst/>
              </a:prstGeom>
              <a:ln w="19050">
                <a:headEnd type="triangl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Ravni poveznik sa strelicom 19">
                <a:extLst>
                  <a:ext uri="{FF2B5EF4-FFF2-40B4-BE49-F238E27FC236}">
                    <a16:creationId xmlns:a16="http://schemas.microsoft.com/office/drawing/2014/main" id="{32EC881C-DF71-4A18-B679-EBFF64AE7743}"/>
                  </a:ext>
                </a:extLst>
              </p:cNvPr>
              <p:cNvCxnSpPr/>
              <p:nvPr/>
            </p:nvCxnSpPr>
            <p:spPr>
              <a:xfrm>
                <a:off x="7192297" y="3267382"/>
                <a:ext cx="3962400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kstniOkvir 21">
                    <a:extLst>
                      <a:ext uri="{FF2B5EF4-FFF2-40B4-BE49-F238E27FC236}">
                        <a16:creationId xmlns:a16="http://schemas.microsoft.com/office/drawing/2014/main" id="{3186339F-A098-4D8A-9317-8F93D65C44F8}"/>
                      </a:ext>
                    </a:extLst>
                  </p:cNvPr>
                  <p:cNvSpPr txBox="1"/>
                  <p:nvPr/>
                </p:nvSpPr>
                <p:spPr>
                  <a:xfrm>
                    <a:off x="8738585" y="1285557"/>
                    <a:ext cx="434911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hr-HR" dirty="0"/>
                  </a:p>
                </p:txBody>
              </p:sp>
            </mc:Choice>
            <mc:Fallback xmlns="">
              <p:sp>
                <p:nvSpPr>
                  <p:cNvPr id="22" name="TekstniOkvir 21">
                    <a:extLst>
                      <a:ext uri="{FF2B5EF4-FFF2-40B4-BE49-F238E27FC236}">
                        <a16:creationId xmlns:a16="http://schemas.microsoft.com/office/drawing/2014/main" id="{3186339F-A098-4D8A-9317-8F93D65C44F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38585" y="1285557"/>
                    <a:ext cx="434911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r-H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kstniOkvir 22">
                    <a:extLst>
                      <a:ext uri="{FF2B5EF4-FFF2-40B4-BE49-F238E27FC236}">
                        <a16:creationId xmlns:a16="http://schemas.microsoft.com/office/drawing/2014/main" id="{D941682C-346D-8933-3696-1DCE6FE76644}"/>
                      </a:ext>
                    </a:extLst>
                  </p:cNvPr>
                  <p:cNvSpPr txBox="1"/>
                  <p:nvPr/>
                </p:nvSpPr>
                <p:spPr>
                  <a:xfrm>
                    <a:off x="10787496" y="2809423"/>
                    <a:ext cx="434915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hr-HR" dirty="0"/>
                  </a:p>
                </p:txBody>
              </p:sp>
            </mc:Choice>
            <mc:Fallback xmlns="">
              <p:sp>
                <p:nvSpPr>
                  <p:cNvPr id="23" name="TekstniOkvir 22">
                    <a:extLst>
                      <a:ext uri="{FF2B5EF4-FFF2-40B4-BE49-F238E27FC236}">
                        <a16:creationId xmlns:a16="http://schemas.microsoft.com/office/drawing/2014/main" id="{D941682C-346D-8933-3696-1DCE6FE7664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87496" y="2809423"/>
                    <a:ext cx="434915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hr-H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Elipsa 23">
                <a:extLst>
                  <a:ext uri="{FF2B5EF4-FFF2-40B4-BE49-F238E27FC236}">
                    <a16:creationId xmlns:a16="http://schemas.microsoft.com/office/drawing/2014/main" id="{9ADC2F71-A2D9-7E6A-7ECC-DEE36F9E2EE5}"/>
                  </a:ext>
                </a:extLst>
              </p:cNvPr>
              <p:cNvSpPr/>
              <p:nvPr/>
            </p:nvSpPr>
            <p:spPr>
              <a:xfrm>
                <a:off x="8341858" y="2025490"/>
                <a:ext cx="1661651" cy="243839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cxnSp>
            <p:nvCxnSpPr>
              <p:cNvPr id="26" name="Ravni poveznik sa strelicom 25">
                <a:extLst>
                  <a:ext uri="{FF2B5EF4-FFF2-40B4-BE49-F238E27FC236}">
                    <a16:creationId xmlns:a16="http://schemas.microsoft.com/office/drawing/2014/main" id="{B024A03B-3ED2-5740-ED0C-ACEF6AF402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65110" y="2231923"/>
                <a:ext cx="110618" cy="12112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17286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738D2-F2E0-816B-7F88-15F1750E3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4E21223-9EB6-4281-4479-2F8C3B115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D8BFA52D-F941-AD3A-F2CE-D01DEEFB56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209" y="131506"/>
            <a:ext cx="7381875" cy="131445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79B86D8-29A8-75D3-A481-50F1CC0B8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275" y="1869589"/>
            <a:ext cx="4743450" cy="1028700"/>
          </a:xfrm>
          <a:prstGeom prst="rect">
            <a:avLst/>
          </a:prstGeom>
        </p:spPr>
      </p:pic>
      <p:sp>
        <p:nvSpPr>
          <p:cNvPr id="7" name="Strelica: desno 6">
            <a:extLst>
              <a:ext uri="{FF2B5EF4-FFF2-40B4-BE49-F238E27FC236}">
                <a16:creationId xmlns:a16="http://schemas.microsoft.com/office/drawing/2014/main" id="{DD92BA64-30E2-EC60-64DE-039C5D651163}"/>
              </a:ext>
            </a:extLst>
          </p:cNvPr>
          <p:cNvSpPr/>
          <p:nvPr/>
        </p:nvSpPr>
        <p:spPr>
          <a:xfrm>
            <a:off x="2614034" y="2223811"/>
            <a:ext cx="1032925" cy="36563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E8C51D3-9540-808D-9C6B-5CCCC4C2BA4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426" r="6946" b="69281"/>
          <a:stretch/>
        </p:blipFill>
        <p:spPr>
          <a:xfrm>
            <a:off x="3633017" y="3254128"/>
            <a:ext cx="4925961" cy="128449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E24F3FEF-9655-67CE-6BC2-CC613CC597E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652" t="60405" r="13344" b="13730"/>
          <a:stretch/>
        </p:blipFill>
        <p:spPr>
          <a:xfrm>
            <a:off x="3991893" y="4894460"/>
            <a:ext cx="4208207" cy="1081548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7295959D-381C-AB47-B99E-872B687338F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3055" t="86272" r="32709" b="-145"/>
          <a:stretch/>
        </p:blipFill>
        <p:spPr>
          <a:xfrm>
            <a:off x="5122602" y="6277896"/>
            <a:ext cx="1946787" cy="58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0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01F8D-FBE0-37DD-E345-8A21CA196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466C3248-C470-3182-8E43-F580A5E4357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effectLst/>
        </p:spPr>
      </p:pic>
      <p:grpSp>
        <p:nvGrpSpPr>
          <p:cNvPr id="2" name="Grupa 1">
            <a:extLst>
              <a:ext uri="{FF2B5EF4-FFF2-40B4-BE49-F238E27FC236}">
                <a16:creationId xmlns:a16="http://schemas.microsoft.com/office/drawing/2014/main" id="{2622DA4B-CC1D-E575-9C42-0DC1090007F9}"/>
              </a:ext>
            </a:extLst>
          </p:cNvPr>
          <p:cNvGrpSpPr/>
          <p:nvPr/>
        </p:nvGrpSpPr>
        <p:grpSpPr>
          <a:xfrm>
            <a:off x="1340708" y="270389"/>
            <a:ext cx="9510584" cy="4468755"/>
            <a:chOff x="1340708" y="1194621"/>
            <a:chExt cx="9510584" cy="4468755"/>
          </a:xfrm>
        </p:grpSpPr>
        <p:pic>
          <p:nvPicPr>
            <p:cNvPr id="3" name="Slika 2">
              <a:extLst>
                <a:ext uri="{FF2B5EF4-FFF2-40B4-BE49-F238E27FC236}">
                  <a16:creationId xmlns:a16="http://schemas.microsoft.com/office/drawing/2014/main" id="{2017E9E6-077F-A267-693E-A2AA78BB9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0708" y="1194621"/>
              <a:ext cx="9510584" cy="4468755"/>
            </a:xfrm>
            <a:prstGeom prst="rect">
              <a:avLst/>
            </a:prstGeom>
          </p:spPr>
        </p:pic>
        <p:sp>
          <p:nvSpPr>
            <p:cNvPr id="5" name="Strelica: lijevo-desno 4">
              <a:extLst>
                <a:ext uri="{FF2B5EF4-FFF2-40B4-BE49-F238E27FC236}">
                  <a16:creationId xmlns:a16="http://schemas.microsoft.com/office/drawing/2014/main" id="{35F492AD-04C4-2E91-5F62-6099C9E9D4BD}"/>
                </a:ext>
              </a:extLst>
            </p:cNvPr>
            <p:cNvSpPr/>
            <p:nvPr/>
          </p:nvSpPr>
          <p:spPr>
            <a:xfrm>
              <a:off x="4793224" y="3045540"/>
              <a:ext cx="2605550" cy="766916"/>
            </a:xfrm>
            <a:prstGeom prst="leftRightArrow">
              <a:avLst>
                <a:gd name="adj1" fmla="val 50000"/>
                <a:gd name="adj2" fmla="val 57692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/>
                <a:t>INTERAKCIJA</a:t>
              </a:r>
            </a:p>
          </p:txBody>
        </p:sp>
        <p:grpSp>
          <p:nvGrpSpPr>
            <p:cNvPr id="6" name="Grupa 5">
              <a:extLst>
                <a:ext uri="{FF2B5EF4-FFF2-40B4-BE49-F238E27FC236}">
                  <a16:creationId xmlns:a16="http://schemas.microsoft.com/office/drawing/2014/main" id="{4F6B35D3-64B0-D390-D92F-56BE557C1B79}"/>
                </a:ext>
              </a:extLst>
            </p:cNvPr>
            <p:cNvGrpSpPr/>
            <p:nvPr/>
          </p:nvGrpSpPr>
          <p:grpSpPr>
            <a:xfrm>
              <a:off x="2668227" y="2843979"/>
              <a:ext cx="1225347" cy="1170037"/>
              <a:chOff x="2373259" y="2642419"/>
              <a:chExt cx="1225347" cy="1170037"/>
            </a:xfrm>
          </p:grpSpPr>
          <p:sp>
            <p:nvSpPr>
              <p:cNvPr id="10" name="Elipsa 9">
                <a:extLst>
                  <a:ext uri="{FF2B5EF4-FFF2-40B4-BE49-F238E27FC236}">
                    <a16:creationId xmlns:a16="http://schemas.microsoft.com/office/drawing/2014/main" id="{E55F91A7-0A71-3430-A2A5-1AE314876611}"/>
                  </a:ext>
                </a:extLst>
              </p:cNvPr>
              <p:cNvSpPr/>
              <p:nvPr/>
            </p:nvSpPr>
            <p:spPr>
              <a:xfrm>
                <a:off x="2373259" y="2642419"/>
                <a:ext cx="1225347" cy="1170037"/>
              </a:xfrm>
              <a:prstGeom prst="ellipse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cxnSp>
            <p:nvCxnSpPr>
              <p:cNvPr id="11" name="Ravni poveznik 10">
                <a:extLst>
                  <a:ext uri="{FF2B5EF4-FFF2-40B4-BE49-F238E27FC236}">
                    <a16:creationId xmlns:a16="http://schemas.microsoft.com/office/drawing/2014/main" id="{F6D22035-E588-80C5-BA31-0F928EF1C4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69342" y="2890684"/>
                <a:ext cx="0" cy="42278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Ravni poveznik 11">
                <a:extLst>
                  <a:ext uri="{FF2B5EF4-FFF2-40B4-BE49-F238E27FC236}">
                    <a16:creationId xmlns:a16="http://schemas.microsoft.com/office/drawing/2014/main" id="{5D58059B-E52D-5C2F-A58B-566502F5A7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39845" y="3045540"/>
                <a:ext cx="393290" cy="24826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upa 6">
              <a:extLst>
                <a:ext uri="{FF2B5EF4-FFF2-40B4-BE49-F238E27FC236}">
                  <a16:creationId xmlns:a16="http://schemas.microsoft.com/office/drawing/2014/main" id="{10C1FA1C-FE67-032A-E33F-66D949D324B3}"/>
                </a:ext>
              </a:extLst>
            </p:cNvPr>
            <p:cNvGrpSpPr/>
            <p:nvPr/>
          </p:nvGrpSpPr>
          <p:grpSpPr>
            <a:xfrm>
              <a:off x="7349274" y="2212235"/>
              <a:ext cx="2217513" cy="2448255"/>
              <a:chOff x="7349274" y="2212235"/>
              <a:chExt cx="2217513" cy="2448255"/>
            </a:xfrm>
          </p:grpSpPr>
          <p:sp>
            <p:nvSpPr>
              <p:cNvPr id="8" name="Prostoručno: oblik 7">
                <a:extLst>
                  <a:ext uri="{FF2B5EF4-FFF2-40B4-BE49-F238E27FC236}">
                    <a16:creationId xmlns:a16="http://schemas.microsoft.com/office/drawing/2014/main" id="{B3E5F67C-621F-2201-68E0-7E96E2000F51}"/>
                  </a:ext>
                </a:extLst>
              </p:cNvPr>
              <p:cNvSpPr/>
              <p:nvPr/>
            </p:nvSpPr>
            <p:spPr>
              <a:xfrm>
                <a:off x="7349274" y="2212235"/>
                <a:ext cx="2217513" cy="2448255"/>
              </a:xfrm>
              <a:custGeom>
                <a:avLst/>
                <a:gdLst>
                  <a:gd name="connsiteX0" fmla="*/ 15087 w 2217513"/>
                  <a:gd name="connsiteY0" fmla="*/ 2448255 h 2448255"/>
                  <a:gd name="connsiteX1" fmla="*/ 5255 w 2217513"/>
                  <a:gd name="connsiteY1" fmla="*/ 2320436 h 2448255"/>
                  <a:gd name="connsiteX2" fmla="*/ 270726 w 2217513"/>
                  <a:gd name="connsiteY2" fmla="*/ 2045133 h 2448255"/>
                  <a:gd name="connsiteX3" fmla="*/ 378881 w 2217513"/>
                  <a:gd name="connsiteY3" fmla="*/ 2025468 h 2448255"/>
                  <a:gd name="connsiteX4" fmla="*/ 1588249 w 2217513"/>
                  <a:gd name="connsiteY4" fmla="*/ 2153288 h 2448255"/>
                  <a:gd name="connsiteX5" fmla="*/ 1981539 w 2217513"/>
                  <a:gd name="connsiteY5" fmla="*/ 2084462 h 2448255"/>
                  <a:gd name="connsiteX6" fmla="*/ 2030700 w 2217513"/>
                  <a:gd name="connsiteY6" fmla="*/ 2054965 h 2448255"/>
                  <a:gd name="connsiteX7" fmla="*/ 2168352 w 2217513"/>
                  <a:gd name="connsiteY7" fmla="*/ 1877984 h 2448255"/>
                  <a:gd name="connsiteX8" fmla="*/ 2217513 w 2217513"/>
                  <a:gd name="connsiteY8" fmla="*/ 1779662 h 2448255"/>
                  <a:gd name="connsiteX9" fmla="*/ 2148687 w 2217513"/>
                  <a:gd name="connsiteY9" fmla="*/ 1474862 h 2448255"/>
                  <a:gd name="connsiteX10" fmla="*/ 1843887 w 2217513"/>
                  <a:gd name="connsiteY10" fmla="*/ 914423 h 2448255"/>
                  <a:gd name="connsiteX11" fmla="*/ 1784894 w 2217513"/>
                  <a:gd name="connsiteY11" fmla="*/ 796436 h 2448255"/>
                  <a:gd name="connsiteX12" fmla="*/ 1725900 w 2217513"/>
                  <a:gd name="connsiteY12" fmla="*/ 678449 h 2448255"/>
                  <a:gd name="connsiteX13" fmla="*/ 1666907 w 2217513"/>
                  <a:gd name="connsiteY13" fmla="*/ 462139 h 2448255"/>
                  <a:gd name="connsiteX14" fmla="*/ 1725900 w 2217513"/>
                  <a:gd name="connsiteY14" fmla="*/ 68849 h 2448255"/>
                  <a:gd name="connsiteX15" fmla="*/ 1765229 w 2217513"/>
                  <a:gd name="connsiteY15" fmla="*/ 39352 h 2448255"/>
                  <a:gd name="connsiteX16" fmla="*/ 1814391 w 2217513"/>
                  <a:gd name="connsiteY16" fmla="*/ 23 h 2448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17513" h="2448255">
                    <a:moveTo>
                      <a:pt x="15087" y="2448255"/>
                    </a:moveTo>
                    <a:cubicBezTo>
                      <a:pt x="11810" y="2405649"/>
                      <a:pt x="-9749" y="2360447"/>
                      <a:pt x="5255" y="2320436"/>
                    </a:cubicBezTo>
                    <a:cubicBezTo>
                      <a:pt x="52682" y="2193963"/>
                      <a:pt x="149992" y="2098256"/>
                      <a:pt x="270726" y="2045133"/>
                    </a:cubicBezTo>
                    <a:cubicBezTo>
                      <a:pt x="304266" y="2030376"/>
                      <a:pt x="342829" y="2032023"/>
                      <a:pt x="378881" y="2025468"/>
                    </a:cubicBezTo>
                    <a:cubicBezTo>
                      <a:pt x="1337985" y="2160871"/>
                      <a:pt x="933377" y="2136053"/>
                      <a:pt x="1588249" y="2153288"/>
                    </a:cubicBezTo>
                    <a:cubicBezTo>
                      <a:pt x="1719346" y="2130346"/>
                      <a:pt x="1851619" y="2113333"/>
                      <a:pt x="1981539" y="2084462"/>
                    </a:cubicBezTo>
                    <a:cubicBezTo>
                      <a:pt x="2000194" y="2080316"/>
                      <a:pt x="2017879" y="2069136"/>
                      <a:pt x="2030700" y="2054965"/>
                    </a:cubicBezTo>
                    <a:cubicBezTo>
                      <a:pt x="2080842" y="1999545"/>
                      <a:pt x="2126387" y="1939827"/>
                      <a:pt x="2168352" y="1877984"/>
                    </a:cubicBezTo>
                    <a:cubicBezTo>
                      <a:pt x="2188927" y="1847663"/>
                      <a:pt x="2201126" y="1812436"/>
                      <a:pt x="2217513" y="1779662"/>
                    </a:cubicBezTo>
                    <a:cubicBezTo>
                      <a:pt x="2194571" y="1678062"/>
                      <a:pt x="2189979" y="1570486"/>
                      <a:pt x="2148687" y="1474862"/>
                    </a:cubicBezTo>
                    <a:cubicBezTo>
                      <a:pt x="2064383" y="1279633"/>
                      <a:pt x="1944382" y="1101833"/>
                      <a:pt x="1843887" y="914423"/>
                    </a:cubicBezTo>
                    <a:cubicBezTo>
                      <a:pt x="1823107" y="875672"/>
                      <a:pt x="1804558" y="835765"/>
                      <a:pt x="1784894" y="796436"/>
                    </a:cubicBezTo>
                    <a:cubicBezTo>
                      <a:pt x="1765229" y="757107"/>
                      <a:pt x="1737469" y="720871"/>
                      <a:pt x="1725900" y="678449"/>
                    </a:cubicBezTo>
                    <a:lnTo>
                      <a:pt x="1666907" y="462139"/>
                    </a:lnTo>
                    <a:cubicBezTo>
                      <a:pt x="1653515" y="274663"/>
                      <a:pt x="1639880" y="295628"/>
                      <a:pt x="1725900" y="68849"/>
                    </a:cubicBezTo>
                    <a:cubicBezTo>
                      <a:pt x="1731712" y="53527"/>
                      <a:pt x="1752896" y="50143"/>
                      <a:pt x="1765229" y="39352"/>
                    </a:cubicBezTo>
                    <a:cubicBezTo>
                      <a:pt x="1812825" y="-2295"/>
                      <a:pt x="1784966" y="23"/>
                      <a:pt x="1814391" y="23"/>
                    </a:cubicBezTo>
                  </a:path>
                </a:pathLst>
              </a:custGeom>
              <a:noFill/>
              <a:ln w="285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9" name="Elipsa 8">
                <a:extLst>
                  <a:ext uri="{FF2B5EF4-FFF2-40B4-BE49-F238E27FC236}">
                    <a16:creationId xmlns:a16="http://schemas.microsoft.com/office/drawing/2014/main" id="{67878C17-4F89-F7A2-0DE5-3FDBCCD9827C}"/>
                  </a:ext>
                </a:extLst>
              </p:cNvPr>
              <p:cNvSpPr/>
              <p:nvPr/>
            </p:nvSpPr>
            <p:spPr>
              <a:xfrm>
                <a:off x="9272877" y="3281512"/>
                <a:ext cx="120447" cy="12044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</p:grpSp>
      <p:pic>
        <p:nvPicPr>
          <p:cNvPr id="13" name="Slika 12">
            <a:extLst>
              <a:ext uri="{FF2B5EF4-FFF2-40B4-BE49-F238E27FC236}">
                <a16:creationId xmlns:a16="http://schemas.microsoft.com/office/drawing/2014/main" id="{638AA819-4B19-6B56-B9FB-3EACAC5EC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251665"/>
            <a:ext cx="12192000" cy="1093812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DAFA0BA4-D281-E3F4-381D-E10BB890D8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r="75744" b="-82"/>
          <a:stretch/>
        </p:blipFill>
        <p:spPr>
          <a:xfrm>
            <a:off x="2918336" y="1180639"/>
            <a:ext cx="1419534" cy="524301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04FCEE2F-FD8B-4977-4A5A-238117BE4F3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3906" t="1" r="42959" b="-5795"/>
          <a:stretch/>
        </p:blipFill>
        <p:spPr>
          <a:xfrm>
            <a:off x="7511844" y="1165449"/>
            <a:ext cx="1356853" cy="554680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0A35A12B-1DE2-BEFC-1640-7D7F9CF147E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7059" t="3124"/>
          <a:stretch/>
        </p:blipFill>
        <p:spPr>
          <a:xfrm>
            <a:off x="5130020" y="3175038"/>
            <a:ext cx="1931957" cy="50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4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9300DBC1-5962-B60B-1D92-820A53652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C2499CF3-2C02-6E06-4731-F3C655E75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587" y="1895475"/>
            <a:ext cx="6600825" cy="83820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952C31FB-2EF6-2A38-7988-FA0341209A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1707" b="60107"/>
          <a:stretch/>
        </p:blipFill>
        <p:spPr>
          <a:xfrm>
            <a:off x="1581149" y="2958388"/>
            <a:ext cx="6166670" cy="1504737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F132C9BC-0655-2663-9F0A-B335CD88AC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0708" y="270389"/>
            <a:ext cx="9510584" cy="140037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A449E3E7-59ED-9444-0F6C-1D8838FE6D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1" r="38960"/>
          <a:stretch/>
        </p:blipFill>
        <p:spPr>
          <a:xfrm>
            <a:off x="3545925" y="558280"/>
            <a:ext cx="2035277" cy="85725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569CCB11-43FC-B06C-CDEA-63B56365D7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47"/>
          <a:stretch/>
        </p:blipFill>
        <p:spPr>
          <a:xfrm>
            <a:off x="6610799" y="561406"/>
            <a:ext cx="2674089" cy="857250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6AAEE1AD-F86A-E46D-85D0-330E21213E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955" t="39091" b="21016"/>
          <a:stretch/>
        </p:blipFill>
        <p:spPr>
          <a:xfrm>
            <a:off x="3383017" y="4432867"/>
            <a:ext cx="7227832" cy="1504737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CFFA1A2A-B4EB-5B8D-168C-3EDB22E0EB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825" t="78984" r="40310" b="-127"/>
          <a:stretch/>
        </p:blipFill>
        <p:spPr>
          <a:xfrm>
            <a:off x="3461676" y="5937604"/>
            <a:ext cx="3509396" cy="79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3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9C941-71F6-5639-9D61-5A976E48F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DF5AB053-1429-5CAF-CED9-85CF22386A8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effectLst/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FEE78FFE-076B-E781-3156-8E643BA72A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190" y="1674758"/>
            <a:ext cx="5289755" cy="110203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8B5FC93-D94D-CF98-1728-CAE46A741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190" y="4393297"/>
            <a:ext cx="4059954" cy="118322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3888E35-9FF3-A89A-8800-059BE54D0F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4856" y="4389695"/>
            <a:ext cx="4059954" cy="1164093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AFAABF27-F35C-7F69-DC65-236B0EC9B063}"/>
              </a:ext>
            </a:extLst>
          </p:cNvPr>
          <p:cNvSpPr txBox="1"/>
          <p:nvPr/>
        </p:nvSpPr>
        <p:spPr>
          <a:xfrm>
            <a:off x="1700981" y="3136487"/>
            <a:ext cx="930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GRANIČNA GUSTOĆA VJEROJATNOSTI (eng. </a:t>
            </a:r>
            <a:r>
              <a:rPr lang="hr-HR" sz="2400" dirty="0" err="1"/>
              <a:t>marginal</a:t>
            </a:r>
            <a:r>
              <a:rPr lang="hr-HR" sz="2400" dirty="0"/>
              <a:t>)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46E9EA75-EE0D-E07D-22AA-38AF98E60E19}"/>
              </a:ext>
            </a:extLst>
          </p:cNvPr>
          <p:cNvSpPr txBox="1"/>
          <p:nvPr/>
        </p:nvSpPr>
        <p:spPr>
          <a:xfrm>
            <a:off x="1853379" y="5934135"/>
            <a:ext cx="9453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UVJETNA GUSTOĆA VJEROJATNOSTI (eng. </a:t>
            </a:r>
            <a:r>
              <a:rPr lang="hr-HR" sz="2400" dirty="0" err="1"/>
              <a:t>conditional</a:t>
            </a:r>
            <a:r>
              <a:rPr lang="hr-HR" sz="2400" dirty="0"/>
              <a:t>)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D6934DD9-397E-0748-6F49-49F6814243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526" y="348771"/>
            <a:ext cx="6435203" cy="65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6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C71C5-093C-878B-A77F-4B1E9F891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69E5F110-4E70-AE20-93BA-02ACC4496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3314C4A8-1E9A-C767-D32F-8500D748C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09388"/>
            <a:ext cx="12192000" cy="125646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42E824C-34C8-8F6E-DAD8-316D71B27D9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5700" b="47283"/>
          <a:stretch/>
        </p:blipFill>
        <p:spPr>
          <a:xfrm>
            <a:off x="1581151" y="3972240"/>
            <a:ext cx="7199056" cy="1396173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EEA4203-AED0-8DBA-194B-B8A6ABA06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7788"/>
            <a:ext cx="12192000" cy="1093812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F44E707-5740-A62C-EAAF-99B519167C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5827" t="52717" b="-468"/>
          <a:stretch/>
        </p:blipFill>
        <p:spPr>
          <a:xfrm>
            <a:off x="3913239" y="5417856"/>
            <a:ext cx="6449962" cy="1287744"/>
          </a:xfrm>
          <a:prstGeom prst="rect">
            <a:avLst/>
          </a:prstGeom>
        </p:spPr>
      </p:pic>
      <p:sp>
        <p:nvSpPr>
          <p:cNvPr id="7" name="Strelica: prema dolje 6">
            <a:extLst>
              <a:ext uri="{FF2B5EF4-FFF2-40B4-BE49-F238E27FC236}">
                <a16:creationId xmlns:a16="http://schemas.microsoft.com/office/drawing/2014/main" id="{48529822-0531-AF56-2777-E575345264AE}"/>
              </a:ext>
            </a:extLst>
          </p:cNvPr>
          <p:cNvSpPr/>
          <p:nvPr/>
        </p:nvSpPr>
        <p:spPr>
          <a:xfrm rot="20732194">
            <a:off x="2482508" y="2983424"/>
            <a:ext cx="266949" cy="99453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077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SwellVTI">
  <a:themeElements>
    <a:clrScheme name="AnalogousFromLightSeedRightStep">
      <a:dk1>
        <a:srgbClr val="000000"/>
      </a:dk1>
      <a:lt1>
        <a:srgbClr val="FFFFFF"/>
      </a:lt1>
      <a:dk2>
        <a:srgbClr val="413424"/>
      </a:dk2>
      <a:lt2>
        <a:srgbClr val="E2E5E8"/>
      </a:lt2>
      <a:accent1>
        <a:srgbClr val="D19651"/>
      </a:accent1>
      <a:accent2>
        <a:srgbClr val="A9A64F"/>
      </a:accent2>
      <a:accent3>
        <a:srgbClr val="90AB63"/>
      </a:accent3>
      <a:accent4>
        <a:srgbClr val="66B253"/>
      </a:accent4>
      <a:accent5>
        <a:srgbClr val="58B46B"/>
      </a:accent5>
      <a:accent6>
        <a:srgbClr val="53B28E"/>
      </a:accent6>
      <a:hlink>
        <a:srgbClr val="6283AA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llVTI" id="{8361A04D-931A-43DC-973B-1B0B1DD5DECC}" vid="{6DDB23E8-D18E-4BDA-98D6-324466149EB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91</Words>
  <Application>Microsoft Office PowerPoint</Application>
  <PresentationFormat>Široki zaslon</PresentationFormat>
  <Paragraphs>27</Paragraphs>
  <Slides>22</Slides>
  <Notes>3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8" baseType="lpstr">
      <vt:lpstr>Aptos</vt:lpstr>
      <vt:lpstr>Arial</vt:lpstr>
      <vt:lpstr>Cambria Math</vt:lpstr>
      <vt:lpstr>Neue Haas Grotesk Text Pro</vt:lpstr>
      <vt:lpstr>Wingdings</vt:lpstr>
      <vt:lpstr>SwellVTI</vt:lpstr>
      <vt:lpstr>Emergence of internal dynamics from a stationary quantum state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</dc:creator>
  <cp:lastModifiedBy>Fran</cp:lastModifiedBy>
  <cp:revision>48</cp:revision>
  <dcterms:created xsi:type="dcterms:W3CDTF">2025-01-20T17:08:45Z</dcterms:created>
  <dcterms:modified xsi:type="dcterms:W3CDTF">2025-01-26T18:25:39Z</dcterms:modified>
</cp:coreProperties>
</file>