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 Math" panose="02040503050406030204" pitchFamily="18" charset="0"/>
      <p:regular r:id="rId9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vijetli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rednji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16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17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98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37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796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60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97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7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133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87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0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1900-D2E8-4A81-897B-B170E046FD92}" type="datetimeFigureOut">
              <a:rPr lang="hr-HR" smtClean="0"/>
              <a:t>19.4.2025.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2214C-3375-4BB1-AE05-151F0AE7AFC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13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472668"/>
                  </p:ext>
                </p:extLst>
              </p:nvPr>
            </p:nvGraphicFramePr>
            <p:xfrm>
              <a:off x="223897" y="2910041"/>
              <a:ext cx="4839808" cy="10064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37757">
                      <a:extLst>
                        <a:ext uri="{9D8B030D-6E8A-4147-A177-3AD203B41FA5}">
                          <a16:colId xmlns:a16="http://schemas.microsoft.com/office/drawing/2014/main" val="3136349453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1342996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180498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282978290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977631305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808329174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583410"/>
                        </a:ext>
                      </a:extLst>
                    </a:gridCol>
                    <a:gridCol w="525949">
                      <a:extLst>
                        <a:ext uri="{9D8B030D-6E8A-4147-A177-3AD203B41FA5}">
                          <a16:colId xmlns:a16="http://schemas.microsoft.com/office/drawing/2014/main" val="2049500660"/>
                        </a:ext>
                      </a:extLst>
                    </a:gridCol>
                    <a:gridCol w="549560">
                      <a:extLst>
                        <a:ext uri="{9D8B030D-6E8A-4147-A177-3AD203B41FA5}">
                          <a16:colId xmlns:a16="http://schemas.microsoft.com/office/drawing/2014/main" val="1296066875"/>
                        </a:ext>
                      </a:extLst>
                    </a:gridCol>
                  </a:tblGrid>
                  <a:tr h="61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1800" b="1" kern="1200" dirty="0">
                            <a:solidFill>
                              <a:schemeClr val="tx1"/>
                            </a:solidFill>
                            <a:effectLst/>
                            <a:latin typeface="Calibri (tijelo)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m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2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3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4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6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hr-HR" sz="18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𝟒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hr-HR" sz="1800" b="1" kern="1200" dirty="0">
                            <a:solidFill>
                              <a:schemeClr val="tx1"/>
                            </a:solidFill>
                            <a:effectLst/>
                            <a:latin typeface="Calibri (tijelo)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o.f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z.f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477438"/>
                      </a:ext>
                    </a:extLst>
                  </a:tr>
                  <a:tr h="236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+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7328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3472668"/>
                  </p:ext>
                </p:extLst>
              </p:nvPr>
            </p:nvGraphicFramePr>
            <p:xfrm>
              <a:off x="223897" y="2910041"/>
              <a:ext cx="4839808" cy="1006412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537757">
                      <a:extLst>
                        <a:ext uri="{9D8B030D-6E8A-4147-A177-3AD203B41FA5}">
                          <a16:colId xmlns:a16="http://schemas.microsoft.com/office/drawing/2014/main" val="3136349453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1342996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180498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2829782901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977631305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1808329174"/>
                        </a:ext>
                      </a:extLst>
                    </a:gridCol>
                    <a:gridCol w="537757">
                      <a:extLst>
                        <a:ext uri="{9D8B030D-6E8A-4147-A177-3AD203B41FA5}">
                          <a16:colId xmlns:a16="http://schemas.microsoft.com/office/drawing/2014/main" val="406583410"/>
                        </a:ext>
                      </a:extLst>
                    </a:gridCol>
                    <a:gridCol w="525949">
                      <a:extLst>
                        <a:ext uri="{9D8B030D-6E8A-4147-A177-3AD203B41FA5}">
                          <a16:colId xmlns:a16="http://schemas.microsoft.com/office/drawing/2014/main" val="2049500660"/>
                        </a:ext>
                      </a:extLst>
                    </a:gridCol>
                    <a:gridCol w="549560">
                      <a:extLst>
                        <a:ext uri="{9D8B030D-6E8A-4147-A177-3AD203B41FA5}">
                          <a16:colId xmlns:a16="http://schemas.microsoft.com/office/drawing/2014/main" val="1296066875"/>
                        </a:ext>
                      </a:extLst>
                    </a:gridCol>
                  </a:tblGrid>
                  <a:tr h="6406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36" t="-4717" r="-805682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m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2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3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4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6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3409" t="-4717" r="-203409" b="-7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o.f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1" dirty="0" err="1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z.f</a:t>
                          </a:r>
                          <a:r>
                            <a:rPr lang="hr-HR" b="1" dirty="0" smtClean="0">
                              <a:solidFill>
                                <a:schemeClr val="tx1"/>
                              </a:solidFill>
                              <a:latin typeface="Calibri (tijelo)"/>
                            </a:rPr>
                            <a:t>.</a:t>
                          </a:r>
                          <a:endParaRPr lang="hr-HR" b="1" dirty="0">
                            <a:solidFill>
                              <a:schemeClr val="tx1"/>
                            </a:solidFill>
                            <a:latin typeface="Calibri (tijelo)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34774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+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/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77328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kstniOkvir 4"/>
          <p:cNvSpPr txBox="1"/>
          <p:nvPr/>
        </p:nvSpPr>
        <p:spPr>
          <a:xfrm>
            <a:off x="2132750" y="3989286"/>
            <a:ext cx="102209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C, 3P, </a:t>
            </a:r>
            <a:r>
              <a:rPr lang="hr-HR" dirty="0" smtClean="0"/>
              <a:t>3L</a:t>
            </a:r>
            <a:r>
              <a:rPr lang="hr-HR" baseline="30000" dirty="0" smtClean="0"/>
              <a:t>2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1226508" y="4431451"/>
                <a:ext cx="2834577" cy="14437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endParaRPr lang="hr-HR" dirty="0" smtClean="0"/>
              </a:p>
              <a:p>
                <a:r>
                  <a:rPr lang="hr-HR" dirty="0" err="1"/>
                  <a:t>h</a:t>
                </a:r>
                <a:r>
                  <a:rPr lang="hr-HR" dirty="0" err="1" smtClean="0"/>
                  <a:t>oloedrija</a:t>
                </a:r>
                <a:r>
                  <a:rPr lang="hr-HR" dirty="0" smtClean="0"/>
                  <a:t> rompskog sustava</a:t>
                </a:r>
              </a:p>
              <a:p>
                <a:r>
                  <a:rPr lang="hr-HR" dirty="0"/>
                  <a:t>r</a:t>
                </a:r>
                <a:r>
                  <a:rPr lang="hr-HR" dirty="0" smtClean="0"/>
                  <a:t>ompska </a:t>
                </a:r>
                <a:r>
                  <a:rPr lang="hr-HR" dirty="0" err="1" smtClean="0"/>
                  <a:t>dipiramidska</a:t>
                </a:r>
                <a:r>
                  <a:rPr lang="hr-HR" dirty="0" smtClean="0"/>
                  <a:t> klasa</a:t>
                </a:r>
                <a:endParaRPr lang="hr-HR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508" y="4431451"/>
                <a:ext cx="2834577" cy="1443729"/>
              </a:xfrm>
              <a:prstGeom prst="rect">
                <a:avLst/>
              </a:prstGeom>
              <a:blipFill>
                <a:blip r:embed="rId3"/>
                <a:stretch>
                  <a:fillRect l="-1499" r="-1713" b="-543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1234603" y="5948013"/>
                <a:ext cx="281838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Rompski kristalni sustav</a:t>
                </a:r>
              </a:p>
              <a:p>
                <a:r>
                  <a:rPr lang="hr-HR" dirty="0" smtClean="0"/>
                  <a:t>a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hr-HR" dirty="0" smtClean="0"/>
                  <a:t> b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hr-HR" dirty="0" smtClean="0"/>
                  <a:t> c	      </a:t>
                </a:r>
                <a:r>
                  <a:rPr lang="el-GR" dirty="0" smtClean="0"/>
                  <a:t>α</a:t>
                </a:r>
                <a:r>
                  <a:rPr lang="hr-HR" dirty="0" smtClean="0"/>
                  <a:t> = </a:t>
                </a:r>
                <a:r>
                  <a:rPr lang="el-GR" dirty="0" smtClean="0"/>
                  <a:t>β</a:t>
                </a:r>
                <a:r>
                  <a:rPr lang="hr-HR" dirty="0" smtClean="0"/>
                  <a:t> = </a:t>
                </a:r>
                <a:r>
                  <a:rPr lang="el-GR" dirty="0" smtClean="0"/>
                  <a:t>γ</a:t>
                </a:r>
                <a:r>
                  <a:rPr lang="hr-HR" dirty="0" smtClean="0"/>
                  <a:t> = 90°</a:t>
                </a:r>
                <a:endParaRPr lang="hr-HR" dirty="0"/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03" y="5948013"/>
                <a:ext cx="2818385" cy="646331"/>
              </a:xfrm>
              <a:prstGeom prst="rect">
                <a:avLst/>
              </a:prstGeom>
              <a:blipFill>
                <a:blip r:embed="rId4"/>
                <a:stretch>
                  <a:fillRect l="-1724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a 7"/>
          <p:cNvSpPr/>
          <p:nvPr/>
        </p:nvSpPr>
        <p:spPr>
          <a:xfrm>
            <a:off x="6836952" y="493777"/>
            <a:ext cx="3986784" cy="386484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10"/>
          <p:cNvCxnSpPr>
            <a:stCxn id="8" idx="2"/>
            <a:endCxn id="8" idx="6"/>
          </p:cNvCxnSpPr>
          <p:nvPr/>
        </p:nvCxnSpPr>
        <p:spPr>
          <a:xfrm>
            <a:off x="6836952" y="2426198"/>
            <a:ext cx="39867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>
            <a:stCxn id="8" idx="0"/>
            <a:endCxn id="8" idx="4"/>
          </p:cNvCxnSpPr>
          <p:nvPr/>
        </p:nvCxnSpPr>
        <p:spPr>
          <a:xfrm>
            <a:off x="8830344" y="493777"/>
            <a:ext cx="0" cy="3864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a 8"/>
          <p:cNvSpPr/>
          <p:nvPr/>
        </p:nvSpPr>
        <p:spPr>
          <a:xfrm>
            <a:off x="8748048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8643653" y="4284472"/>
            <a:ext cx="374143" cy="14829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8643653" y="398760"/>
            <a:ext cx="373381" cy="16817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Elipsa 16"/>
          <p:cNvSpPr/>
          <p:nvPr/>
        </p:nvSpPr>
        <p:spPr>
          <a:xfrm>
            <a:off x="6754656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10729248" y="2257033"/>
            <a:ext cx="164592" cy="3383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Slika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44" y="134555"/>
            <a:ext cx="1475642" cy="2602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niOkvir 1"/>
          <p:cNvSpPr txBox="1"/>
          <p:nvPr/>
        </p:nvSpPr>
        <p:spPr>
          <a:xfrm>
            <a:off x="6514151" y="5070849"/>
            <a:ext cx="4632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FORME:</a:t>
            </a:r>
          </a:p>
          <a:p>
            <a:r>
              <a:rPr lang="hr-HR" dirty="0" err="1"/>
              <a:t>p</a:t>
            </a:r>
            <a:r>
              <a:rPr lang="hr-HR" dirty="0" err="1" smtClean="0"/>
              <a:t>inakoid</a:t>
            </a:r>
            <a:r>
              <a:rPr lang="hr-HR" dirty="0" smtClean="0"/>
              <a:t>, 2 plohe, otvorena forma (x2)</a:t>
            </a:r>
          </a:p>
          <a:p>
            <a:r>
              <a:rPr lang="hr-HR" dirty="0" smtClean="0"/>
              <a:t>rompska prizma, 4 plohe, otvorena forma</a:t>
            </a:r>
          </a:p>
          <a:p>
            <a:r>
              <a:rPr lang="hr-HR" dirty="0" smtClean="0"/>
              <a:t>rompska </a:t>
            </a:r>
            <a:r>
              <a:rPr lang="hr-HR" dirty="0" err="1" smtClean="0"/>
              <a:t>dipiramida</a:t>
            </a:r>
            <a:r>
              <a:rPr lang="hr-HR" dirty="0" smtClean="0"/>
              <a:t>, 8 ploha, zatvorena forma</a:t>
            </a:r>
            <a:endParaRPr lang="en-GB" dirty="0"/>
          </a:p>
        </p:txBody>
      </p:sp>
      <p:sp>
        <p:nvSpPr>
          <p:cNvPr id="3" name="Elipsa 2"/>
          <p:cNvSpPr/>
          <p:nvPr/>
        </p:nvSpPr>
        <p:spPr>
          <a:xfrm>
            <a:off x="8778190" y="2382870"/>
            <a:ext cx="110067" cy="10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4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96</Words>
  <Application>Microsoft Office PowerPoint</Application>
  <PresentationFormat>Široki zaslon</PresentationFormat>
  <Paragraphs>29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Cambria Math</vt:lpstr>
      <vt:lpstr>Arial</vt:lpstr>
      <vt:lpstr>Calibri (tijelo)</vt:lpstr>
      <vt:lpstr>Tema sustava Office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Windows User</dc:creator>
  <cp:lastModifiedBy>Zvonka Gverić</cp:lastModifiedBy>
  <cp:revision>8</cp:revision>
  <dcterms:created xsi:type="dcterms:W3CDTF">2020-03-28T17:25:26Z</dcterms:created>
  <dcterms:modified xsi:type="dcterms:W3CDTF">2025-04-19T14:42:35Z</dcterms:modified>
</cp:coreProperties>
</file>