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bit.co.uk/devi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Mjerenje naboja kondenzatora micro:bitom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731717"/>
            <a:ext cx="8915399" cy="1126283"/>
          </a:xfrm>
        </p:spPr>
        <p:txBody>
          <a:bodyPr/>
          <a:lstStyle/>
          <a:p>
            <a:pPr algn="r"/>
            <a:r>
              <a:rPr lang="hr-HR" dirty="0" smtClean="0"/>
              <a:t>Matija Piskač</a:t>
            </a:r>
          </a:p>
          <a:p>
            <a:pPr algn="r"/>
            <a:r>
              <a:rPr lang="hr-HR" dirty="0" smtClean="0"/>
              <a:t>Denny Shaikh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596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Opis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Strujni krug koji se sastoji od otpornika, promjenjivog otpornika, otpornika, kondenzatora, sklopki i LED dioda</a:t>
            </a:r>
          </a:p>
          <a:p>
            <a:r>
              <a:rPr lang="hr-HR" dirty="0" smtClean="0"/>
              <a:t>Pomoću micro:bita i LED dioda prikazujemo nabijanje kondenzatora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18" y="3238500"/>
            <a:ext cx="5538987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93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Primjena u školi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Projekt primjenjiv za nastavu fizike i informatike</a:t>
            </a:r>
          </a:p>
          <a:p>
            <a:r>
              <a:rPr lang="hr-HR" dirty="0" smtClean="0"/>
              <a:t>Fizika: 2. razred srednje škole</a:t>
            </a:r>
          </a:p>
          <a:p>
            <a:pPr lvl="1"/>
            <a:r>
              <a:rPr lang="hr-HR" dirty="0" smtClean="0"/>
              <a:t>analiza električnog polja – opis kondenzatora i pojam električnog kapaciteta (Odgojno obrazovni ishod BD. 2.6, Nacionalni kurikulum nastavnog predmeta fizika)</a:t>
            </a:r>
          </a:p>
          <a:p>
            <a:pPr lvl="1"/>
            <a:r>
              <a:rPr lang="hr-HR" dirty="0" smtClean="0"/>
              <a:t>Primjena zakona elektrodinamike u strujnom krugu -analiza strujnih krugova  (CD. 2.7)</a:t>
            </a:r>
          </a:p>
          <a:p>
            <a:r>
              <a:rPr lang="hr-HR" dirty="0" smtClean="0"/>
              <a:t>Informatika:</a:t>
            </a:r>
          </a:p>
          <a:p>
            <a:pPr lvl="1"/>
            <a:r>
              <a:rPr lang="hr-HR" dirty="0" smtClean="0"/>
              <a:t>2. ili viši razred srednje škole</a:t>
            </a:r>
          </a:p>
          <a:p>
            <a:pPr lvl="1"/>
            <a:r>
              <a:rPr lang="hr-HR" dirty="0" smtClean="0"/>
              <a:t>Domena: Računalno razmišljanje i programiranje(Nacionalni kurikulum nastavnog predmeta informatika)</a:t>
            </a:r>
          </a:p>
        </p:txBody>
      </p:sp>
    </p:spTree>
    <p:extLst>
      <p:ext uri="{BB962C8B-B14F-4D97-AF65-F5344CB8AC3E}">
        <p14:creationId xmlns:p14="http://schemas.microsoft.com/office/powerpoint/2010/main" val="51137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Nastavni sat - fizika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i) micro:bit projekt se koristi u smislu eksperimenta:</a:t>
            </a:r>
          </a:p>
          <a:p>
            <a:pPr lvl="1"/>
            <a:r>
              <a:rPr lang="hr-HR" dirty="0" smtClean="0"/>
              <a:t>Pokazuje se učenicima shema kruga i gotov spoj realiziran na pločici</a:t>
            </a:r>
          </a:p>
          <a:p>
            <a:pPr lvl="1"/>
            <a:r>
              <a:rPr lang="hr-HR" dirty="0" smtClean="0"/>
              <a:t>Postavljaju se pitanja učenicima prije samog uključivanja strujnog kruga</a:t>
            </a:r>
          </a:p>
          <a:p>
            <a:pPr lvl="2"/>
            <a:r>
              <a:rPr lang="hr-HR" dirty="0" smtClean="0"/>
              <a:t>Koje ishode očekuju, što će se dogoditi promjenom otpora preko potenciometra, što bi se promijenilo korištenjem kondenzatora većeg/manjeg kapaciteta...</a:t>
            </a:r>
          </a:p>
          <a:p>
            <a:pPr lvl="1"/>
            <a:r>
              <a:rPr lang="hr-HR" dirty="0" smtClean="0"/>
              <a:t>Demonstracija projekta</a:t>
            </a:r>
          </a:p>
          <a:p>
            <a:pPr lvl="1"/>
            <a:r>
              <a:rPr lang="hr-HR" dirty="0" smtClean="0"/>
              <a:t>Rasprava o projektu</a:t>
            </a:r>
          </a:p>
          <a:p>
            <a:r>
              <a:rPr lang="hr-HR" dirty="0" smtClean="0"/>
              <a:t>ii) micro:bit projekt kao zadatak na praktikumu ili dodatni projekt:</a:t>
            </a:r>
          </a:p>
          <a:p>
            <a:pPr lvl="1"/>
            <a:r>
              <a:rPr lang="hr-HR" dirty="0" smtClean="0"/>
              <a:t>Učenici se dijele na radne grupe</a:t>
            </a:r>
          </a:p>
          <a:p>
            <a:pPr lvl="1"/>
            <a:r>
              <a:rPr lang="hr-HR" dirty="0" smtClean="0"/>
              <a:t>Svakoj grupi su dodijeljeni potrebni materijali i upute</a:t>
            </a:r>
          </a:p>
          <a:p>
            <a:pPr lvl="1"/>
            <a:r>
              <a:rPr lang="hr-HR" dirty="0" smtClean="0"/>
              <a:t>Nastavnik provjerava rad učenika kroz postavljanje pitanja i pregledavanjem spoja prije uključivanja</a:t>
            </a:r>
          </a:p>
          <a:p>
            <a:pPr lvl="1"/>
            <a:r>
              <a:rPr lang="hr-HR" dirty="0" smtClean="0"/>
              <a:t>Rasprava s učenicima nakon izvedenog projekta</a:t>
            </a:r>
          </a:p>
        </p:txBody>
      </p:sp>
    </p:spTree>
    <p:extLst>
      <p:ext uri="{BB962C8B-B14F-4D97-AF65-F5344CB8AC3E}">
        <p14:creationId xmlns:p14="http://schemas.microsoft.com/office/powerpoint/2010/main" val="96250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Nastavni sat - informatika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Dijeli se na više nastavnih sati gdje:</a:t>
            </a:r>
          </a:p>
          <a:p>
            <a:pPr marL="800100" lvl="1" indent="-342900">
              <a:buFont typeface="+mj-lt"/>
              <a:buAutoNum type="arabicParenR"/>
            </a:pPr>
            <a:r>
              <a:rPr lang="hr-HR" dirty="0" smtClean="0"/>
              <a:t>Učenici se upoznaju s micro:bitom</a:t>
            </a:r>
          </a:p>
          <a:p>
            <a:pPr marL="1200150" lvl="2" indent="-342900"/>
            <a:r>
              <a:rPr lang="hr-HR" dirty="0" smtClean="0"/>
              <a:t>Npr. na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www.microbit.co.uk/device</a:t>
            </a:r>
            <a:r>
              <a:rPr lang="hr-HR" dirty="0" smtClean="0"/>
              <a:t> </a:t>
            </a:r>
          </a:p>
          <a:p>
            <a:pPr marL="800100" lvl="1">
              <a:buFont typeface="+mj-lt"/>
              <a:buAutoNum type="arabicParenR"/>
            </a:pPr>
            <a:r>
              <a:rPr lang="hr-HR" dirty="0" smtClean="0"/>
              <a:t>Pisanje jednostavnih micro:bit programa</a:t>
            </a:r>
            <a:r>
              <a:rPr lang="hr-HR" dirty="0"/>
              <a:t>	</a:t>
            </a:r>
          </a:p>
          <a:p>
            <a:pPr marL="800100" lvl="1">
              <a:buFont typeface="+mj-lt"/>
              <a:buAutoNum type="arabicParenR"/>
            </a:pPr>
            <a:r>
              <a:rPr lang="hr-HR" dirty="0" smtClean="0"/>
              <a:t>Učenje programiranja I/O priključaka</a:t>
            </a:r>
          </a:p>
          <a:p>
            <a:pPr marL="800100" lvl="1">
              <a:buFont typeface="+mj-lt"/>
              <a:buAutoNum type="arabicParenR"/>
            </a:pPr>
            <a:r>
              <a:rPr lang="hr-HR" dirty="0" smtClean="0"/>
              <a:t>Zadavanje projekta, upoznavanje sa shemom i analiza</a:t>
            </a:r>
          </a:p>
          <a:p>
            <a:pPr marL="1257300" lvl="2" indent="-285750"/>
            <a:r>
              <a:rPr lang="hr-HR" dirty="0" smtClean="0"/>
              <a:t>Podjela učenika na radne grupe</a:t>
            </a:r>
          </a:p>
          <a:p>
            <a:pPr marL="1257300" lvl="2" indent="-285750"/>
            <a:r>
              <a:rPr lang="hr-HR" dirty="0" smtClean="0"/>
              <a:t>Dodjela potrebnih materijala</a:t>
            </a:r>
          </a:p>
          <a:p>
            <a:pPr marL="914400" lvl="1" indent="-342900">
              <a:buFont typeface="+mj-lt"/>
              <a:buAutoNum type="arabicParenR"/>
            </a:pPr>
            <a:r>
              <a:rPr lang="hr-HR" dirty="0" smtClean="0"/>
              <a:t>Učenici izvršavaju projekt</a:t>
            </a:r>
          </a:p>
          <a:p>
            <a:pPr marL="1314450" lvl="2" indent="-342900"/>
            <a:r>
              <a:rPr lang="hr-HR" dirty="0" smtClean="0"/>
              <a:t>Spajanje na osnovu sheme uz asistenciju nastavnika</a:t>
            </a:r>
          </a:p>
          <a:p>
            <a:pPr marL="1314450" lvl="2" indent="-342900"/>
            <a:r>
              <a:rPr lang="hr-HR" dirty="0" smtClean="0"/>
              <a:t>Programiranje</a:t>
            </a:r>
          </a:p>
          <a:p>
            <a:pPr marL="400050">
              <a:buFont typeface="+mj-lt"/>
              <a:buAutoNum type="arabicParenR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31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Ovaj projekt korišten u nastavi bi trebao pomoći učenicima za dublje razumjevanje pojma električnog kapaciteta te rada kondenzatora</a:t>
            </a:r>
          </a:p>
          <a:p>
            <a:r>
              <a:rPr lang="hr-HR" dirty="0" smtClean="0"/>
              <a:t>U nastavi informatike bi bio koristan da učenici svladaju programiranje na </a:t>
            </a:r>
            <a:r>
              <a:rPr lang="hr-HR" smtClean="0"/>
              <a:t>konkretnom primjeru te spajanje elektroničkih komponenti proučavanjem sheme</a:t>
            </a:r>
            <a:endParaRPr lang="hr-HR" dirty="0" smtClean="0"/>
          </a:p>
          <a:p>
            <a:r>
              <a:rPr lang="hr-HR" dirty="0" smtClean="0"/>
              <a:t>Ključni pojmovi:</a:t>
            </a:r>
          </a:p>
          <a:p>
            <a:pPr lvl="1"/>
            <a:r>
              <a:rPr lang="hr-HR" dirty="0" smtClean="0"/>
              <a:t>Kondenzator, kapacitet kondenzatora, otpor, strujni krug, elektromagnetizam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060974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297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Wisp</vt:lpstr>
      <vt:lpstr>Mjerenje naboja kondenzatora micro:bitom</vt:lpstr>
      <vt:lpstr>Opis projekta</vt:lpstr>
      <vt:lpstr>Primjena u školi</vt:lpstr>
      <vt:lpstr>Nastavni sat - fizika</vt:lpstr>
      <vt:lpstr>Nastavni sat - informatika</vt:lpstr>
      <vt:lpstr>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Mjerenje naboja kondenzatora micro:bitom</dc:title>
  <dc:creator>Denny</dc:creator>
  <cp:lastModifiedBy>Denny</cp:lastModifiedBy>
  <cp:revision>11</cp:revision>
  <dcterms:created xsi:type="dcterms:W3CDTF">2017-05-10T14:11:38Z</dcterms:created>
  <dcterms:modified xsi:type="dcterms:W3CDTF">2017-05-10T16:15:37Z</dcterms:modified>
</cp:coreProperties>
</file>