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7559675" cy="10691813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61000"/>
            <a:ext cx="7347960" cy="1001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99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54560"/>
            <a:ext cx="8229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9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732120"/>
            <a:ext cx="8229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9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61000"/>
            <a:ext cx="7347960" cy="1001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99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5456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9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5456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9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7321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9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7321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9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61000"/>
            <a:ext cx="7347960" cy="1001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99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54560"/>
            <a:ext cx="82296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9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54560"/>
            <a:ext cx="82296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9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pic>
        <p:nvPicPr>
          <p:cNvPr id="37" name="Picture 36"/>
          <p:cNvPicPr/>
          <p:nvPr/>
        </p:nvPicPr>
        <p:blipFill>
          <a:blip r:embed="rId2" cstate="print"/>
          <a:stretch/>
        </p:blipFill>
        <p:spPr>
          <a:xfrm>
            <a:off x="2079360" y="165456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8" name="Picture 37"/>
          <p:cNvPicPr/>
          <p:nvPr/>
        </p:nvPicPr>
        <p:blipFill>
          <a:blip r:embed="rId2" cstate="print"/>
          <a:stretch/>
        </p:blipFill>
        <p:spPr>
          <a:xfrm>
            <a:off x="2079360" y="165456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61000"/>
            <a:ext cx="7347960" cy="1001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99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54560"/>
            <a:ext cx="822960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61000"/>
            <a:ext cx="7347960" cy="1001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99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54560"/>
            <a:ext cx="82296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9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61000"/>
            <a:ext cx="7347960" cy="1001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99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5456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9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5456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9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61000"/>
            <a:ext cx="7347960" cy="1001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99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61000"/>
            <a:ext cx="7347960" cy="4643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61000"/>
            <a:ext cx="7347960" cy="1001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99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5456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9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7321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9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165456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9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61000"/>
            <a:ext cx="7347960" cy="1001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99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54560"/>
            <a:ext cx="822960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61000"/>
            <a:ext cx="7347960" cy="1001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99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5456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9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5456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9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7321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9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61000"/>
            <a:ext cx="7347960" cy="1001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99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5456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9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5456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9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732120"/>
            <a:ext cx="8229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9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61000"/>
            <a:ext cx="7347960" cy="1001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99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54560"/>
            <a:ext cx="8229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9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732120"/>
            <a:ext cx="8229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9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61000"/>
            <a:ext cx="7347960" cy="1001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99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5456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9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5456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9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4240" y="37321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9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7321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9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61000"/>
            <a:ext cx="7347960" cy="1001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99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54560"/>
            <a:ext cx="82296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9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1654560"/>
            <a:ext cx="82296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9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pic>
        <p:nvPicPr>
          <p:cNvPr id="76" name="Picture 75"/>
          <p:cNvPicPr/>
          <p:nvPr/>
        </p:nvPicPr>
        <p:blipFill>
          <a:blip r:embed="rId2" cstate="print"/>
          <a:stretch/>
        </p:blipFill>
        <p:spPr>
          <a:xfrm>
            <a:off x="2079360" y="165456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7" name="Picture 76"/>
          <p:cNvPicPr/>
          <p:nvPr/>
        </p:nvPicPr>
        <p:blipFill>
          <a:blip r:embed="rId2" cstate="print"/>
          <a:stretch/>
        </p:blipFill>
        <p:spPr>
          <a:xfrm>
            <a:off x="2079360" y="165456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261000"/>
            <a:ext cx="7347960" cy="1001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99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subTitle"/>
          </p:nvPr>
        </p:nvSpPr>
        <p:spPr>
          <a:xfrm>
            <a:off x="457200" y="1654560"/>
            <a:ext cx="822960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457200" y="261000"/>
            <a:ext cx="7347960" cy="1001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99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457200" y="1654560"/>
            <a:ext cx="82296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9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261000"/>
            <a:ext cx="7347960" cy="1001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99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457200" y="165456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9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4674240" y="165456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9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61000"/>
            <a:ext cx="7347960" cy="1001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99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61000"/>
            <a:ext cx="7347960" cy="1001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99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54560"/>
            <a:ext cx="82296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9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subTitle"/>
          </p:nvPr>
        </p:nvSpPr>
        <p:spPr>
          <a:xfrm>
            <a:off x="457200" y="261000"/>
            <a:ext cx="7347960" cy="4643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57200" y="261000"/>
            <a:ext cx="7347960" cy="1001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99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457200" y="165456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9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457200" y="37321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9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6" name="PlaceHolder 4"/>
          <p:cNvSpPr>
            <a:spLocks noGrp="1"/>
          </p:cNvSpPr>
          <p:nvPr>
            <p:ph type="body"/>
          </p:nvPr>
        </p:nvSpPr>
        <p:spPr>
          <a:xfrm>
            <a:off x="4674240" y="165456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9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261000"/>
            <a:ext cx="7347960" cy="1001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99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457200" y="165456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9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4674240" y="165456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9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4674240" y="37321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9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457200" y="261000"/>
            <a:ext cx="7347960" cy="1001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99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457200" y="165456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9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4674240" y="165456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9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457200" y="3732120"/>
            <a:ext cx="8229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9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57200" y="261000"/>
            <a:ext cx="7347960" cy="1001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99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457200" y="1654560"/>
            <a:ext cx="8229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9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457200" y="3732120"/>
            <a:ext cx="8229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9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261000"/>
            <a:ext cx="7347960" cy="1001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99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457200" y="165456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9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4674240" y="165456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9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4674240" y="37321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9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12" name="PlaceHolder 5"/>
          <p:cNvSpPr>
            <a:spLocks noGrp="1"/>
          </p:cNvSpPr>
          <p:nvPr>
            <p:ph type="body"/>
          </p:nvPr>
        </p:nvSpPr>
        <p:spPr>
          <a:xfrm>
            <a:off x="457200" y="37321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9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457200" y="261000"/>
            <a:ext cx="7347960" cy="1001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99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457200" y="1654560"/>
            <a:ext cx="82296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9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457200" y="1654560"/>
            <a:ext cx="82296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9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pic>
        <p:nvPicPr>
          <p:cNvPr id="116" name="Picture 115"/>
          <p:cNvPicPr/>
          <p:nvPr/>
        </p:nvPicPr>
        <p:blipFill>
          <a:blip r:embed="rId2" cstate="print"/>
          <a:stretch/>
        </p:blipFill>
        <p:spPr>
          <a:xfrm>
            <a:off x="2079360" y="165456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17" name="Picture 116"/>
          <p:cNvPicPr/>
          <p:nvPr/>
        </p:nvPicPr>
        <p:blipFill>
          <a:blip r:embed="rId2" cstate="print"/>
          <a:stretch/>
        </p:blipFill>
        <p:spPr>
          <a:xfrm>
            <a:off x="2079360" y="165456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61000"/>
            <a:ext cx="7347960" cy="1001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99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5456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9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5456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9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61000"/>
            <a:ext cx="7347960" cy="1001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99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61000"/>
            <a:ext cx="7347960" cy="4643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61000"/>
            <a:ext cx="7347960" cy="1001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99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5456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9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7321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9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5456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9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61000"/>
            <a:ext cx="7347960" cy="1001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99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5456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9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5456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9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7321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9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61000"/>
            <a:ext cx="7347960" cy="1001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99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5456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9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5456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9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732120"/>
            <a:ext cx="8229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9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sr-Latn-C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Master title style</a:t>
            </a:r>
            <a:endParaRPr lang="sr-Latn-C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5/17/17</a:t>
            </a:r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14C45683-219F-43D8-9FDE-EF9326C31487}" type="slidenum">
              <a:rPr lang="en-US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r-Latn-C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r-Latn-C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r-Latn-C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r-Latn-C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r-Latn-C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r-Latn-C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r-Latn-C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sr-Latn-C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Master title style</a:t>
            </a:r>
            <a:endParaRPr lang="sr-Latn-C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r-Latn-C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r-Latn-C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r-Latn-C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r-Latn-C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r-Latn-C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r-Latn-C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Sixth Outline Level</a:t>
            </a: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sr-Latn-C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Seventh Outline LevelClick to edit Master text styles</a:t>
            </a:r>
          </a:p>
          <a:p>
            <a:pPr marL="743040" lvl="1" indent="-28548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lang="sr-Latn-C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level</a:t>
            </a:r>
            <a:endParaRPr lang="sr-Latn-C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143000" lvl="2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sr-Latn-C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Third level</a:t>
            </a:r>
            <a:endParaRPr lang="sr-Latn-C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600200" lvl="3" indent="-22824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lang="sr-Latn-C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Fourth level</a:t>
            </a:r>
            <a:endParaRPr lang="sr-Latn-C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057400" lvl="4" indent="-228240">
              <a:lnSpc>
                <a:spcPct val="100000"/>
              </a:lnSpc>
              <a:buClr>
                <a:srgbClr val="000000"/>
              </a:buClr>
              <a:buFont typeface="Arial"/>
              <a:buChar char="»"/>
            </a:pPr>
            <a:r>
              <a:rPr lang="sr-Latn-C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Fifth level</a:t>
            </a:r>
            <a:endParaRPr lang="sr-Latn-C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5/17/17</a:t>
            </a:r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177BB81C-9550-442E-BB96-AE46ACD9EA49}" type="slidenum">
              <a:rPr lang="en-US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Picture 77"/>
          <p:cNvPicPr/>
          <p:nvPr/>
        </p:nvPicPr>
        <p:blipFill>
          <a:blip r:embed="rId14" cstate="print"/>
          <a:stretch/>
        </p:blipFill>
        <p:spPr>
          <a:xfrm>
            <a:off x="0" y="0"/>
            <a:ext cx="9143640" cy="6854040"/>
          </a:xfrm>
          <a:prstGeom prst="rect">
            <a:avLst/>
          </a:prstGeom>
          <a:ln>
            <a:noFill/>
          </a:ln>
        </p:spPr>
      </p:pic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61000"/>
            <a:ext cx="7347960" cy="1001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399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Click to edit the title text format</a:t>
            </a: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57200" y="1654560"/>
            <a:ext cx="822960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91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54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18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1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1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1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1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Seventh Outline Level</a:t>
            </a:r>
          </a:p>
        </p:txBody>
      </p:sp>
      <p:sp>
        <p:nvSpPr>
          <p:cNvPr id="81" name="PlaceHolder 3"/>
          <p:cNvSpPr>
            <a:spLocks noGrp="1"/>
          </p:cNvSpPr>
          <p:nvPr>
            <p:ph type="dt"/>
          </p:nvPr>
        </p:nvSpPr>
        <p:spPr>
          <a:xfrm>
            <a:off x="457200" y="6247440"/>
            <a:ext cx="2130120" cy="473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&lt;date/time&gt;</a:t>
            </a:r>
          </a:p>
        </p:txBody>
      </p:sp>
      <p:sp>
        <p:nvSpPr>
          <p:cNvPr id="82" name="PlaceHolder 4"/>
          <p:cNvSpPr>
            <a:spLocks noGrp="1"/>
          </p:cNvSpPr>
          <p:nvPr>
            <p:ph type="ftr"/>
          </p:nvPr>
        </p:nvSpPr>
        <p:spPr>
          <a:xfrm>
            <a:off x="3126960" y="6247440"/>
            <a:ext cx="2898360" cy="47304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&lt;footer&gt;</a:t>
            </a:r>
          </a:p>
        </p:txBody>
      </p:sp>
      <p:sp>
        <p:nvSpPr>
          <p:cNvPr id="83" name="PlaceHolder 5"/>
          <p:cNvSpPr>
            <a:spLocks noGrp="1"/>
          </p:cNvSpPr>
          <p:nvPr>
            <p:ph type="sldNum"/>
          </p:nvPr>
        </p:nvSpPr>
        <p:spPr>
          <a:xfrm>
            <a:off x="6555960" y="6247440"/>
            <a:ext cx="2130120" cy="4730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4F66A3BE-9835-4A21-ACDD-8C8499DD1245}" type="slidenum"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 algn="r"/>
              <a:t>‹#›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icrobit-micropython.readthedocs.io/en/latest/" TargetMode="External"/><Relationship Id="rId2" Type="http://schemas.openxmlformats.org/officeDocument/2006/relationships/hyperlink" Target="https://www.kitronik.co.uk/blog/inventors-kit-experiment-12" TargetMode="External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Shape 1"/>
          <p:cNvSpPr txBox="1"/>
          <p:nvPr/>
        </p:nvSpPr>
        <p:spPr>
          <a:xfrm>
            <a:off x="228600" y="27360"/>
            <a:ext cx="8183880" cy="20757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Bacanje kocke pomoću micro:bit-a</a:t>
            </a:r>
            <a:endParaRPr lang="en-US" sz="399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19" name="TextShape 2"/>
          <p:cNvSpPr txBox="1"/>
          <p:nvPr/>
        </p:nvSpPr>
        <p:spPr>
          <a:xfrm>
            <a:off x="1097640" y="2911320"/>
            <a:ext cx="6400440" cy="1752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3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Luka Mikoč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3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Dominik Marijačić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Literatura</a:t>
            </a:r>
            <a:endParaRPr lang="en-US" sz="399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38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2"/>
              </a:rPr>
              <a:t>→ Inventors Kit Experiment 12 Full </a:t>
            </a:r>
            <a:r>
              <a:rPr lang="en-US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2"/>
              </a:rPr>
              <a:t>Experiment</a:t>
            </a:r>
            <a:endParaRPr lang="hr-BA" sz="32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hr-BA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lang="hr-BA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https://www.kitronik.co.uk/blog/inventors-kit-experiment-12</a:t>
            </a:r>
            <a:endParaRPr lang="en-US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>
              <a:lnSpc>
                <a:spcPct val="100000"/>
              </a:lnSpc>
            </a:pPr>
            <a:endParaRPr lang="hr-BA" sz="32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hlinkClick r:id="rId3"/>
            </a:endParaRPr>
          </a:p>
          <a:p>
            <a:pPr>
              <a:lnSpc>
                <a:spcPct val="100000"/>
              </a:lnSpc>
            </a:pPr>
            <a:r>
              <a:rPr lang="en-US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3"/>
              </a:rPr>
              <a:t>→ 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3"/>
              </a:rPr>
              <a:t>BBC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3"/>
              </a:rPr>
              <a:t>micro:bit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3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3"/>
              </a:rPr>
              <a:t>MicroPython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3"/>
              </a:rPr>
              <a:t> </a:t>
            </a:r>
            <a:r>
              <a:rPr lang="en-US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3"/>
              </a:rPr>
              <a:t>documentation</a:t>
            </a:r>
            <a:endParaRPr lang="hr-BA" sz="32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hr-BA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lang="hr-BA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https://microbit-micropython.readthedocs.io/en/latest/</a:t>
            </a:r>
            <a:endParaRPr lang="hr-BA" sz="20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hr-BA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endParaRPr lang="en-US" sz="291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Sadržaj</a:t>
            </a:r>
            <a:endParaRPr lang="en-US" sz="399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2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Tema</a:t>
            </a:r>
            <a:endParaRPr lang="en-US" sz="291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Ciljevi</a:t>
            </a:r>
            <a:endParaRPr lang="en-US" sz="291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Ključne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riječi</a:t>
            </a:r>
            <a:endParaRPr lang="en-US" sz="291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Popis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opreme</a:t>
            </a:r>
            <a:endParaRPr lang="en-US" sz="291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Programski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kod</a:t>
            </a:r>
            <a:endParaRPr lang="en-US" sz="291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Tema</a:t>
            </a:r>
            <a:endParaRPr lang="en-US" sz="399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2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Pomoću sedam led dioda prikazati brojeve kao kod bacanja kocke za društvene igre</a:t>
            </a:r>
            <a:endParaRPr lang="en-US" sz="29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>
              <a:lnSpc>
                <a:spcPct val="100000"/>
              </a:lnSpc>
            </a:pPr>
            <a:endParaRPr lang="en-US" sz="29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Ciljevi</a:t>
            </a:r>
            <a:endParaRPr lang="en-US" sz="399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2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Spojiti strujni krug</a:t>
            </a:r>
            <a:endParaRPr lang="en-US" sz="29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Razlikovati elemente strujnog kruga</a:t>
            </a:r>
            <a:endParaRPr lang="en-US" sz="29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Razumjeti ulogu elemenata strujnog kruga</a:t>
            </a:r>
            <a:endParaRPr lang="en-US" sz="29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Programiranje  I/O komponenti</a:t>
            </a:r>
            <a:endParaRPr lang="en-US" sz="29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Primjena grananja u programu</a:t>
            </a:r>
            <a:endParaRPr lang="en-US" sz="29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Ključne riječi</a:t>
            </a:r>
            <a:endParaRPr lang="en-US" sz="399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2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Strujni krug</a:t>
            </a:r>
            <a:endParaRPr lang="en-US" sz="29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Grananje programa</a:t>
            </a:r>
            <a:endParaRPr lang="en-US" sz="29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Popis opreme</a:t>
            </a:r>
            <a:endParaRPr lang="en-US" sz="399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2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endParaRPr lang="en-US" sz="29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>
              <a:lnSpc>
                <a:spcPct val="100000"/>
              </a:lnSpc>
            </a:pPr>
            <a:endParaRPr lang="en-US" sz="29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pic>
        <p:nvPicPr>
          <p:cNvPr id="130" name="Picture 129"/>
          <p:cNvPicPr/>
          <p:nvPr/>
        </p:nvPicPr>
        <p:blipFill>
          <a:blip r:embed="rId2" cstate="print"/>
          <a:stretch/>
        </p:blipFill>
        <p:spPr>
          <a:xfrm>
            <a:off x="804960" y="1920240"/>
            <a:ext cx="6876000" cy="34747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Kako funkcionira naša kocka?</a:t>
            </a:r>
            <a:endParaRPr lang="en-US" sz="399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32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Pritisnemo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gumb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na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našem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micro:bit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-u</a:t>
            </a:r>
            <a:endParaRPr lang="en-US" sz="291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Micro:bit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generira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nasumični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broj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od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1 do 6</a:t>
            </a:r>
            <a:endParaRPr lang="en-US" sz="291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Pomoću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if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else if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naredbi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u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kodu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PIN-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ovi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na</a:t>
            </a:r>
            <a:r>
              <a:rPr lang="hr-BA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koj</a:t>
            </a:r>
            <a:r>
              <a:rPr lang="hr-BA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</a:t>
            </a:r>
            <a:r>
              <a:rPr lang="en-US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su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priključene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LED</a:t>
            </a:r>
            <a:r>
              <a:rPr lang="hr-BA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diode</a:t>
            </a:r>
            <a:r>
              <a:rPr lang="en-US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hr-HR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kontroliraju</a:t>
            </a:r>
            <a:r>
              <a:rPr lang="en-US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hr-HR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paljenje i gašenje </a:t>
            </a:r>
            <a:r>
              <a:rPr lang="en-US" sz="32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određen</a:t>
            </a:r>
            <a:r>
              <a:rPr lang="hr-HR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ih</a:t>
            </a:r>
            <a:r>
              <a:rPr lang="en-US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LED </a:t>
            </a:r>
            <a:r>
              <a:rPr lang="en-US" sz="32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diod</a:t>
            </a:r>
            <a:r>
              <a:rPr lang="hr-HR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</a:t>
            </a:r>
            <a:r>
              <a:rPr lang="en-US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</a:t>
            </a:r>
            <a:r>
              <a:rPr lang="en-US" sz="32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posebno</a:t>
            </a:r>
            <a:r>
              <a:rPr lang="en-US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za</a:t>
            </a:r>
            <a:r>
              <a:rPr lang="en-US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svaki</a:t>
            </a:r>
            <a:r>
              <a:rPr lang="en-US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generirani</a:t>
            </a:r>
            <a:r>
              <a:rPr lang="en-US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broj</a:t>
            </a:r>
            <a:endParaRPr lang="en-US" sz="291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Shape 1"/>
          <p:cNvSpPr txBox="1"/>
          <p:nvPr/>
        </p:nvSpPr>
        <p:spPr>
          <a:xfrm>
            <a:off x="457200" y="261000"/>
            <a:ext cx="7347960" cy="1001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endParaRPr lang="en-US" sz="399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pic>
        <p:nvPicPr>
          <p:cNvPr id="134" name="Picture 133"/>
          <p:cNvPicPr/>
          <p:nvPr/>
        </p:nvPicPr>
        <p:blipFill>
          <a:blip r:embed="rId2" cstate="print"/>
          <a:stretch/>
        </p:blipFill>
        <p:spPr>
          <a:xfrm>
            <a:off x="2286000" y="91440"/>
            <a:ext cx="4023360" cy="6679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Shape 1"/>
          <p:cNvSpPr txBox="1"/>
          <p:nvPr/>
        </p:nvSpPr>
        <p:spPr>
          <a:xfrm>
            <a:off x="457200" y="261000"/>
            <a:ext cx="7347960" cy="1001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endParaRPr lang="en-US" sz="399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pic>
        <p:nvPicPr>
          <p:cNvPr id="136" name="Picture 135"/>
          <p:cNvPicPr/>
          <p:nvPr/>
        </p:nvPicPr>
        <p:blipFill>
          <a:blip r:embed="rId2" cstate="print"/>
          <a:stretch/>
        </p:blipFill>
        <p:spPr>
          <a:xfrm>
            <a:off x="1718640" y="-4320"/>
            <a:ext cx="5139360" cy="6770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</TotalTime>
  <Words>117</Words>
  <Application>Microsoft Office PowerPoint</Application>
  <PresentationFormat>On-screen Show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Office Theme</vt:lpstr>
      <vt:lpstr>Office Theme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Kocka pomoću micro:bit-a</dc:title>
  <dc:subject/>
  <dc:creator>Luka</dc:creator>
  <dc:description/>
  <cp:lastModifiedBy>Luka</cp:lastModifiedBy>
  <cp:revision>21</cp:revision>
  <dcterms:created xsi:type="dcterms:W3CDTF">2017-05-14T16:00:56Z</dcterms:created>
  <dcterms:modified xsi:type="dcterms:W3CDTF">2017-05-26T19:06:32Z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Hewlett-Packard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Prikaz na zaslonu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7</vt:i4>
  </property>
</Properties>
</file>