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3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Layouts/slideLayout29.xml" ContentType="application/vnd.openxmlformats-officedocument.presentationml.slideLayout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  <p:sldMasterId id="2147483674" r:id="rId3"/>
  </p:sldMasterIdLst>
  <p:sldIdLst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</p:sldIdLst>
  <p:sldSz cx="9144000" cy="6858000" type="screen4x3"/>
  <p:notesSz cx="7559675" cy="10691813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95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viewProps" Target="viewProp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457200" y="261000"/>
            <a:ext cx="7347960" cy="10015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399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457200" y="1654560"/>
            <a:ext cx="82296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291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457200" y="3732120"/>
            <a:ext cx="82296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291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457200" y="261000"/>
            <a:ext cx="7347960" cy="10015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399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457200" y="165456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291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4674240" y="165456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291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4674240" y="37321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291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457200" y="37321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291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457200" y="261000"/>
            <a:ext cx="7347960" cy="10015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399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457200" y="1654560"/>
            <a:ext cx="82296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291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457200" y="1654560"/>
            <a:ext cx="82296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291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pic>
        <p:nvPicPr>
          <p:cNvPr id="37" name="Picture 36"/>
          <p:cNvPicPr/>
          <p:nvPr/>
        </p:nvPicPr>
        <p:blipFill>
          <a:blip r:embed="rId2" cstate="print"/>
          <a:stretch/>
        </p:blipFill>
        <p:spPr>
          <a:xfrm>
            <a:off x="2079360" y="1654560"/>
            <a:ext cx="4984920" cy="3977280"/>
          </a:xfrm>
          <a:prstGeom prst="rect">
            <a:avLst/>
          </a:prstGeom>
          <a:ln>
            <a:noFill/>
          </a:ln>
        </p:spPr>
      </p:pic>
      <p:pic>
        <p:nvPicPr>
          <p:cNvPr id="38" name="Picture 37"/>
          <p:cNvPicPr/>
          <p:nvPr/>
        </p:nvPicPr>
        <p:blipFill>
          <a:blip r:embed="rId2" cstate="print"/>
          <a:stretch/>
        </p:blipFill>
        <p:spPr>
          <a:xfrm>
            <a:off x="2079360" y="1654560"/>
            <a:ext cx="4984920" cy="397728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PlaceHolder 1"/>
          <p:cNvSpPr>
            <a:spLocks noGrp="1"/>
          </p:cNvSpPr>
          <p:nvPr>
            <p:ph type="title"/>
          </p:nvPr>
        </p:nvSpPr>
        <p:spPr>
          <a:xfrm>
            <a:off x="457200" y="261000"/>
            <a:ext cx="7347960" cy="10015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399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45" name="PlaceHolder 2"/>
          <p:cNvSpPr>
            <a:spLocks noGrp="1"/>
          </p:cNvSpPr>
          <p:nvPr>
            <p:ph type="subTitle"/>
          </p:nvPr>
        </p:nvSpPr>
        <p:spPr>
          <a:xfrm>
            <a:off x="457200" y="1654560"/>
            <a:ext cx="8229600" cy="3977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457200" y="261000"/>
            <a:ext cx="7347960" cy="10015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399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47" name="PlaceHolder 2"/>
          <p:cNvSpPr>
            <a:spLocks noGrp="1"/>
          </p:cNvSpPr>
          <p:nvPr>
            <p:ph type="body"/>
          </p:nvPr>
        </p:nvSpPr>
        <p:spPr>
          <a:xfrm>
            <a:off x="457200" y="1654560"/>
            <a:ext cx="82296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291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457200" y="261000"/>
            <a:ext cx="7347960" cy="10015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399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49" name="PlaceHolder 2"/>
          <p:cNvSpPr>
            <a:spLocks noGrp="1"/>
          </p:cNvSpPr>
          <p:nvPr>
            <p:ph type="body"/>
          </p:nvPr>
        </p:nvSpPr>
        <p:spPr>
          <a:xfrm>
            <a:off x="457200" y="165456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291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50" name="PlaceHolder 3"/>
          <p:cNvSpPr>
            <a:spLocks noGrp="1"/>
          </p:cNvSpPr>
          <p:nvPr>
            <p:ph type="body"/>
          </p:nvPr>
        </p:nvSpPr>
        <p:spPr>
          <a:xfrm>
            <a:off x="4674240" y="165456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291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PlaceHolder 1"/>
          <p:cNvSpPr>
            <a:spLocks noGrp="1"/>
          </p:cNvSpPr>
          <p:nvPr>
            <p:ph type="title"/>
          </p:nvPr>
        </p:nvSpPr>
        <p:spPr>
          <a:xfrm>
            <a:off x="457200" y="261000"/>
            <a:ext cx="7347960" cy="10015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399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PlaceHolder 1"/>
          <p:cNvSpPr>
            <a:spLocks noGrp="1"/>
          </p:cNvSpPr>
          <p:nvPr>
            <p:ph type="subTitle"/>
          </p:nvPr>
        </p:nvSpPr>
        <p:spPr>
          <a:xfrm>
            <a:off x="457200" y="261000"/>
            <a:ext cx="7347960" cy="46436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457200" y="261000"/>
            <a:ext cx="7347960" cy="10015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399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54" name="PlaceHolder 2"/>
          <p:cNvSpPr>
            <a:spLocks noGrp="1"/>
          </p:cNvSpPr>
          <p:nvPr>
            <p:ph type="body"/>
          </p:nvPr>
        </p:nvSpPr>
        <p:spPr>
          <a:xfrm>
            <a:off x="457200" y="165456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291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55" name="PlaceHolder 3"/>
          <p:cNvSpPr>
            <a:spLocks noGrp="1"/>
          </p:cNvSpPr>
          <p:nvPr>
            <p:ph type="body"/>
          </p:nvPr>
        </p:nvSpPr>
        <p:spPr>
          <a:xfrm>
            <a:off x="457200" y="37321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291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56" name="PlaceHolder 4"/>
          <p:cNvSpPr>
            <a:spLocks noGrp="1"/>
          </p:cNvSpPr>
          <p:nvPr>
            <p:ph type="body"/>
          </p:nvPr>
        </p:nvSpPr>
        <p:spPr>
          <a:xfrm>
            <a:off x="4674240" y="165456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291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457200" y="261000"/>
            <a:ext cx="7347960" cy="10015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399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457200" y="1654560"/>
            <a:ext cx="8229600" cy="3977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title"/>
          </p:nvPr>
        </p:nvSpPr>
        <p:spPr>
          <a:xfrm>
            <a:off x="457200" y="261000"/>
            <a:ext cx="7347960" cy="10015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399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58" name="PlaceHolder 2"/>
          <p:cNvSpPr>
            <a:spLocks noGrp="1"/>
          </p:cNvSpPr>
          <p:nvPr>
            <p:ph type="body"/>
          </p:nvPr>
        </p:nvSpPr>
        <p:spPr>
          <a:xfrm>
            <a:off x="457200" y="165456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291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59" name="PlaceHolder 3"/>
          <p:cNvSpPr>
            <a:spLocks noGrp="1"/>
          </p:cNvSpPr>
          <p:nvPr>
            <p:ph type="body"/>
          </p:nvPr>
        </p:nvSpPr>
        <p:spPr>
          <a:xfrm>
            <a:off x="4674240" y="165456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291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60" name="PlaceHolder 4"/>
          <p:cNvSpPr>
            <a:spLocks noGrp="1"/>
          </p:cNvSpPr>
          <p:nvPr>
            <p:ph type="body"/>
          </p:nvPr>
        </p:nvSpPr>
        <p:spPr>
          <a:xfrm>
            <a:off x="4674240" y="37321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291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PlaceHolder 1"/>
          <p:cNvSpPr>
            <a:spLocks noGrp="1"/>
          </p:cNvSpPr>
          <p:nvPr>
            <p:ph type="title"/>
          </p:nvPr>
        </p:nvSpPr>
        <p:spPr>
          <a:xfrm>
            <a:off x="457200" y="261000"/>
            <a:ext cx="7347960" cy="10015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399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62" name="PlaceHolder 2"/>
          <p:cNvSpPr>
            <a:spLocks noGrp="1"/>
          </p:cNvSpPr>
          <p:nvPr>
            <p:ph type="body"/>
          </p:nvPr>
        </p:nvSpPr>
        <p:spPr>
          <a:xfrm>
            <a:off x="457200" y="165456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291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63" name="PlaceHolder 3"/>
          <p:cNvSpPr>
            <a:spLocks noGrp="1"/>
          </p:cNvSpPr>
          <p:nvPr>
            <p:ph type="body"/>
          </p:nvPr>
        </p:nvSpPr>
        <p:spPr>
          <a:xfrm>
            <a:off x="4674240" y="165456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291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64" name="PlaceHolder 4"/>
          <p:cNvSpPr>
            <a:spLocks noGrp="1"/>
          </p:cNvSpPr>
          <p:nvPr>
            <p:ph type="body"/>
          </p:nvPr>
        </p:nvSpPr>
        <p:spPr>
          <a:xfrm>
            <a:off x="457200" y="3732120"/>
            <a:ext cx="82296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291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PlaceHolder 1"/>
          <p:cNvSpPr>
            <a:spLocks noGrp="1"/>
          </p:cNvSpPr>
          <p:nvPr>
            <p:ph type="title"/>
          </p:nvPr>
        </p:nvSpPr>
        <p:spPr>
          <a:xfrm>
            <a:off x="457200" y="261000"/>
            <a:ext cx="7347960" cy="10015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399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66" name="PlaceHolder 2"/>
          <p:cNvSpPr>
            <a:spLocks noGrp="1"/>
          </p:cNvSpPr>
          <p:nvPr>
            <p:ph type="body"/>
          </p:nvPr>
        </p:nvSpPr>
        <p:spPr>
          <a:xfrm>
            <a:off x="457200" y="1654560"/>
            <a:ext cx="82296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291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67" name="PlaceHolder 3"/>
          <p:cNvSpPr>
            <a:spLocks noGrp="1"/>
          </p:cNvSpPr>
          <p:nvPr>
            <p:ph type="body"/>
          </p:nvPr>
        </p:nvSpPr>
        <p:spPr>
          <a:xfrm>
            <a:off x="457200" y="3732120"/>
            <a:ext cx="82296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291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PlaceHolder 1"/>
          <p:cNvSpPr>
            <a:spLocks noGrp="1"/>
          </p:cNvSpPr>
          <p:nvPr>
            <p:ph type="title"/>
          </p:nvPr>
        </p:nvSpPr>
        <p:spPr>
          <a:xfrm>
            <a:off x="457200" y="261000"/>
            <a:ext cx="7347960" cy="10015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399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69" name="PlaceHolder 2"/>
          <p:cNvSpPr>
            <a:spLocks noGrp="1"/>
          </p:cNvSpPr>
          <p:nvPr>
            <p:ph type="body"/>
          </p:nvPr>
        </p:nvSpPr>
        <p:spPr>
          <a:xfrm>
            <a:off x="457200" y="165456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291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70" name="PlaceHolder 3"/>
          <p:cNvSpPr>
            <a:spLocks noGrp="1"/>
          </p:cNvSpPr>
          <p:nvPr>
            <p:ph type="body"/>
          </p:nvPr>
        </p:nvSpPr>
        <p:spPr>
          <a:xfrm>
            <a:off x="4674240" y="165456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291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71" name="PlaceHolder 4"/>
          <p:cNvSpPr>
            <a:spLocks noGrp="1"/>
          </p:cNvSpPr>
          <p:nvPr>
            <p:ph type="body"/>
          </p:nvPr>
        </p:nvSpPr>
        <p:spPr>
          <a:xfrm>
            <a:off x="4674240" y="37321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291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72" name="PlaceHolder 5"/>
          <p:cNvSpPr>
            <a:spLocks noGrp="1"/>
          </p:cNvSpPr>
          <p:nvPr>
            <p:ph type="body"/>
          </p:nvPr>
        </p:nvSpPr>
        <p:spPr>
          <a:xfrm>
            <a:off x="457200" y="37321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291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PlaceHolder 1"/>
          <p:cNvSpPr>
            <a:spLocks noGrp="1"/>
          </p:cNvSpPr>
          <p:nvPr>
            <p:ph type="title"/>
          </p:nvPr>
        </p:nvSpPr>
        <p:spPr>
          <a:xfrm>
            <a:off x="457200" y="261000"/>
            <a:ext cx="7347960" cy="10015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399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74" name="PlaceHolder 2"/>
          <p:cNvSpPr>
            <a:spLocks noGrp="1"/>
          </p:cNvSpPr>
          <p:nvPr>
            <p:ph type="body"/>
          </p:nvPr>
        </p:nvSpPr>
        <p:spPr>
          <a:xfrm>
            <a:off x="457200" y="1654560"/>
            <a:ext cx="82296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291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75" name="PlaceHolder 3"/>
          <p:cNvSpPr>
            <a:spLocks noGrp="1"/>
          </p:cNvSpPr>
          <p:nvPr>
            <p:ph type="body"/>
          </p:nvPr>
        </p:nvSpPr>
        <p:spPr>
          <a:xfrm>
            <a:off x="457200" y="1654560"/>
            <a:ext cx="82296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291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pic>
        <p:nvPicPr>
          <p:cNvPr id="76" name="Picture 75"/>
          <p:cNvPicPr/>
          <p:nvPr/>
        </p:nvPicPr>
        <p:blipFill>
          <a:blip r:embed="rId2" cstate="print"/>
          <a:stretch/>
        </p:blipFill>
        <p:spPr>
          <a:xfrm>
            <a:off x="2079360" y="1654560"/>
            <a:ext cx="4984920" cy="3977280"/>
          </a:xfrm>
          <a:prstGeom prst="rect">
            <a:avLst/>
          </a:prstGeom>
          <a:ln>
            <a:noFill/>
          </a:ln>
        </p:spPr>
      </p:pic>
      <p:pic>
        <p:nvPicPr>
          <p:cNvPr id="77" name="Picture 76"/>
          <p:cNvPicPr/>
          <p:nvPr/>
        </p:nvPicPr>
        <p:blipFill>
          <a:blip r:embed="rId2" cstate="print"/>
          <a:stretch/>
        </p:blipFill>
        <p:spPr>
          <a:xfrm>
            <a:off x="2079360" y="1654560"/>
            <a:ext cx="4984920" cy="397728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PlaceHolder 1"/>
          <p:cNvSpPr>
            <a:spLocks noGrp="1"/>
          </p:cNvSpPr>
          <p:nvPr>
            <p:ph type="title"/>
          </p:nvPr>
        </p:nvSpPr>
        <p:spPr>
          <a:xfrm>
            <a:off x="457200" y="261000"/>
            <a:ext cx="7347960" cy="10015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399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85" name="PlaceHolder 2"/>
          <p:cNvSpPr>
            <a:spLocks noGrp="1"/>
          </p:cNvSpPr>
          <p:nvPr>
            <p:ph type="subTitle"/>
          </p:nvPr>
        </p:nvSpPr>
        <p:spPr>
          <a:xfrm>
            <a:off x="457200" y="1654560"/>
            <a:ext cx="8229600" cy="3977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PlaceHolder 1"/>
          <p:cNvSpPr>
            <a:spLocks noGrp="1"/>
          </p:cNvSpPr>
          <p:nvPr>
            <p:ph type="title"/>
          </p:nvPr>
        </p:nvSpPr>
        <p:spPr>
          <a:xfrm>
            <a:off x="457200" y="261000"/>
            <a:ext cx="7347960" cy="10015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399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87" name="PlaceHolder 2"/>
          <p:cNvSpPr>
            <a:spLocks noGrp="1"/>
          </p:cNvSpPr>
          <p:nvPr>
            <p:ph type="body"/>
          </p:nvPr>
        </p:nvSpPr>
        <p:spPr>
          <a:xfrm>
            <a:off x="457200" y="1654560"/>
            <a:ext cx="82296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291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PlaceHolder 1"/>
          <p:cNvSpPr>
            <a:spLocks noGrp="1"/>
          </p:cNvSpPr>
          <p:nvPr>
            <p:ph type="title"/>
          </p:nvPr>
        </p:nvSpPr>
        <p:spPr>
          <a:xfrm>
            <a:off x="457200" y="261000"/>
            <a:ext cx="7347960" cy="10015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399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89" name="PlaceHolder 2"/>
          <p:cNvSpPr>
            <a:spLocks noGrp="1"/>
          </p:cNvSpPr>
          <p:nvPr>
            <p:ph type="body"/>
          </p:nvPr>
        </p:nvSpPr>
        <p:spPr>
          <a:xfrm>
            <a:off x="457200" y="165456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291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90" name="PlaceHolder 3"/>
          <p:cNvSpPr>
            <a:spLocks noGrp="1"/>
          </p:cNvSpPr>
          <p:nvPr>
            <p:ph type="body"/>
          </p:nvPr>
        </p:nvSpPr>
        <p:spPr>
          <a:xfrm>
            <a:off x="4674240" y="165456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291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PlaceHolder 1"/>
          <p:cNvSpPr>
            <a:spLocks noGrp="1"/>
          </p:cNvSpPr>
          <p:nvPr>
            <p:ph type="title"/>
          </p:nvPr>
        </p:nvSpPr>
        <p:spPr>
          <a:xfrm>
            <a:off x="457200" y="261000"/>
            <a:ext cx="7347960" cy="10015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399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457200" y="261000"/>
            <a:ext cx="7347960" cy="10015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399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457200" y="1654560"/>
            <a:ext cx="82296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291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PlaceHolder 1"/>
          <p:cNvSpPr>
            <a:spLocks noGrp="1"/>
          </p:cNvSpPr>
          <p:nvPr>
            <p:ph type="subTitle"/>
          </p:nvPr>
        </p:nvSpPr>
        <p:spPr>
          <a:xfrm>
            <a:off x="457200" y="261000"/>
            <a:ext cx="7347960" cy="46436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PlaceHolder 1"/>
          <p:cNvSpPr>
            <a:spLocks noGrp="1"/>
          </p:cNvSpPr>
          <p:nvPr>
            <p:ph type="title"/>
          </p:nvPr>
        </p:nvSpPr>
        <p:spPr>
          <a:xfrm>
            <a:off x="457200" y="261000"/>
            <a:ext cx="7347960" cy="10015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399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94" name="PlaceHolder 2"/>
          <p:cNvSpPr>
            <a:spLocks noGrp="1"/>
          </p:cNvSpPr>
          <p:nvPr>
            <p:ph type="body"/>
          </p:nvPr>
        </p:nvSpPr>
        <p:spPr>
          <a:xfrm>
            <a:off x="457200" y="165456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291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95" name="PlaceHolder 3"/>
          <p:cNvSpPr>
            <a:spLocks noGrp="1"/>
          </p:cNvSpPr>
          <p:nvPr>
            <p:ph type="body"/>
          </p:nvPr>
        </p:nvSpPr>
        <p:spPr>
          <a:xfrm>
            <a:off x="457200" y="37321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291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96" name="PlaceHolder 4"/>
          <p:cNvSpPr>
            <a:spLocks noGrp="1"/>
          </p:cNvSpPr>
          <p:nvPr>
            <p:ph type="body"/>
          </p:nvPr>
        </p:nvSpPr>
        <p:spPr>
          <a:xfrm>
            <a:off x="4674240" y="165456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291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PlaceHolder 1"/>
          <p:cNvSpPr>
            <a:spLocks noGrp="1"/>
          </p:cNvSpPr>
          <p:nvPr>
            <p:ph type="title"/>
          </p:nvPr>
        </p:nvSpPr>
        <p:spPr>
          <a:xfrm>
            <a:off x="457200" y="261000"/>
            <a:ext cx="7347960" cy="10015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399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98" name="PlaceHolder 2"/>
          <p:cNvSpPr>
            <a:spLocks noGrp="1"/>
          </p:cNvSpPr>
          <p:nvPr>
            <p:ph type="body"/>
          </p:nvPr>
        </p:nvSpPr>
        <p:spPr>
          <a:xfrm>
            <a:off x="457200" y="165456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291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99" name="PlaceHolder 3"/>
          <p:cNvSpPr>
            <a:spLocks noGrp="1"/>
          </p:cNvSpPr>
          <p:nvPr>
            <p:ph type="body"/>
          </p:nvPr>
        </p:nvSpPr>
        <p:spPr>
          <a:xfrm>
            <a:off x="4674240" y="165456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291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100" name="PlaceHolder 4"/>
          <p:cNvSpPr>
            <a:spLocks noGrp="1"/>
          </p:cNvSpPr>
          <p:nvPr>
            <p:ph type="body"/>
          </p:nvPr>
        </p:nvSpPr>
        <p:spPr>
          <a:xfrm>
            <a:off x="4674240" y="37321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291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PlaceHolder 1"/>
          <p:cNvSpPr>
            <a:spLocks noGrp="1"/>
          </p:cNvSpPr>
          <p:nvPr>
            <p:ph type="title"/>
          </p:nvPr>
        </p:nvSpPr>
        <p:spPr>
          <a:xfrm>
            <a:off x="457200" y="261000"/>
            <a:ext cx="7347960" cy="10015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399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102" name="PlaceHolder 2"/>
          <p:cNvSpPr>
            <a:spLocks noGrp="1"/>
          </p:cNvSpPr>
          <p:nvPr>
            <p:ph type="body"/>
          </p:nvPr>
        </p:nvSpPr>
        <p:spPr>
          <a:xfrm>
            <a:off x="457200" y="165456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291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103" name="PlaceHolder 3"/>
          <p:cNvSpPr>
            <a:spLocks noGrp="1"/>
          </p:cNvSpPr>
          <p:nvPr>
            <p:ph type="body"/>
          </p:nvPr>
        </p:nvSpPr>
        <p:spPr>
          <a:xfrm>
            <a:off x="4674240" y="165456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291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104" name="PlaceHolder 4"/>
          <p:cNvSpPr>
            <a:spLocks noGrp="1"/>
          </p:cNvSpPr>
          <p:nvPr>
            <p:ph type="body"/>
          </p:nvPr>
        </p:nvSpPr>
        <p:spPr>
          <a:xfrm>
            <a:off x="457200" y="3732120"/>
            <a:ext cx="82296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291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PlaceHolder 1"/>
          <p:cNvSpPr>
            <a:spLocks noGrp="1"/>
          </p:cNvSpPr>
          <p:nvPr>
            <p:ph type="title"/>
          </p:nvPr>
        </p:nvSpPr>
        <p:spPr>
          <a:xfrm>
            <a:off x="457200" y="261000"/>
            <a:ext cx="7347960" cy="10015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399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106" name="PlaceHolder 2"/>
          <p:cNvSpPr>
            <a:spLocks noGrp="1"/>
          </p:cNvSpPr>
          <p:nvPr>
            <p:ph type="body"/>
          </p:nvPr>
        </p:nvSpPr>
        <p:spPr>
          <a:xfrm>
            <a:off x="457200" y="1654560"/>
            <a:ext cx="82296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291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107" name="PlaceHolder 3"/>
          <p:cNvSpPr>
            <a:spLocks noGrp="1"/>
          </p:cNvSpPr>
          <p:nvPr>
            <p:ph type="body"/>
          </p:nvPr>
        </p:nvSpPr>
        <p:spPr>
          <a:xfrm>
            <a:off x="457200" y="3732120"/>
            <a:ext cx="82296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291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PlaceHolder 1"/>
          <p:cNvSpPr>
            <a:spLocks noGrp="1"/>
          </p:cNvSpPr>
          <p:nvPr>
            <p:ph type="title"/>
          </p:nvPr>
        </p:nvSpPr>
        <p:spPr>
          <a:xfrm>
            <a:off x="457200" y="261000"/>
            <a:ext cx="7347960" cy="10015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399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109" name="PlaceHolder 2"/>
          <p:cNvSpPr>
            <a:spLocks noGrp="1"/>
          </p:cNvSpPr>
          <p:nvPr>
            <p:ph type="body"/>
          </p:nvPr>
        </p:nvSpPr>
        <p:spPr>
          <a:xfrm>
            <a:off x="457200" y="165456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291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110" name="PlaceHolder 3"/>
          <p:cNvSpPr>
            <a:spLocks noGrp="1"/>
          </p:cNvSpPr>
          <p:nvPr>
            <p:ph type="body"/>
          </p:nvPr>
        </p:nvSpPr>
        <p:spPr>
          <a:xfrm>
            <a:off x="4674240" y="165456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291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111" name="PlaceHolder 4"/>
          <p:cNvSpPr>
            <a:spLocks noGrp="1"/>
          </p:cNvSpPr>
          <p:nvPr>
            <p:ph type="body"/>
          </p:nvPr>
        </p:nvSpPr>
        <p:spPr>
          <a:xfrm>
            <a:off x="4674240" y="37321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291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112" name="PlaceHolder 5"/>
          <p:cNvSpPr>
            <a:spLocks noGrp="1"/>
          </p:cNvSpPr>
          <p:nvPr>
            <p:ph type="body"/>
          </p:nvPr>
        </p:nvSpPr>
        <p:spPr>
          <a:xfrm>
            <a:off x="457200" y="37321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291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PlaceHolder 1"/>
          <p:cNvSpPr>
            <a:spLocks noGrp="1"/>
          </p:cNvSpPr>
          <p:nvPr>
            <p:ph type="title"/>
          </p:nvPr>
        </p:nvSpPr>
        <p:spPr>
          <a:xfrm>
            <a:off x="457200" y="261000"/>
            <a:ext cx="7347960" cy="10015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399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114" name="PlaceHolder 2"/>
          <p:cNvSpPr>
            <a:spLocks noGrp="1"/>
          </p:cNvSpPr>
          <p:nvPr>
            <p:ph type="body"/>
          </p:nvPr>
        </p:nvSpPr>
        <p:spPr>
          <a:xfrm>
            <a:off x="457200" y="1654560"/>
            <a:ext cx="82296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291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115" name="PlaceHolder 3"/>
          <p:cNvSpPr>
            <a:spLocks noGrp="1"/>
          </p:cNvSpPr>
          <p:nvPr>
            <p:ph type="body"/>
          </p:nvPr>
        </p:nvSpPr>
        <p:spPr>
          <a:xfrm>
            <a:off x="457200" y="1654560"/>
            <a:ext cx="82296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291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pic>
        <p:nvPicPr>
          <p:cNvPr id="116" name="Picture 115"/>
          <p:cNvPicPr/>
          <p:nvPr/>
        </p:nvPicPr>
        <p:blipFill>
          <a:blip r:embed="rId2" cstate="print"/>
          <a:stretch/>
        </p:blipFill>
        <p:spPr>
          <a:xfrm>
            <a:off x="2079360" y="1654560"/>
            <a:ext cx="4984920" cy="3977280"/>
          </a:xfrm>
          <a:prstGeom prst="rect">
            <a:avLst/>
          </a:prstGeom>
          <a:ln>
            <a:noFill/>
          </a:ln>
        </p:spPr>
      </p:pic>
      <p:pic>
        <p:nvPicPr>
          <p:cNvPr id="117" name="Picture 116"/>
          <p:cNvPicPr/>
          <p:nvPr/>
        </p:nvPicPr>
        <p:blipFill>
          <a:blip r:embed="rId2" cstate="print"/>
          <a:stretch/>
        </p:blipFill>
        <p:spPr>
          <a:xfrm>
            <a:off x="2079360" y="1654560"/>
            <a:ext cx="4984920" cy="397728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457200" y="261000"/>
            <a:ext cx="7347960" cy="10015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399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457200" y="165456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291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4674240" y="165456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291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457200" y="261000"/>
            <a:ext cx="7347960" cy="10015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399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457200" y="261000"/>
            <a:ext cx="7347960" cy="46436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457200" y="261000"/>
            <a:ext cx="7347960" cy="10015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399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457200" y="165456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291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457200" y="37321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291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4674240" y="165456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291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457200" y="261000"/>
            <a:ext cx="7347960" cy="10015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399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457200" y="165456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291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4674240" y="165456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291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4674240" y="37321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291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457200" y="261000"/>
            <a:ext cx="7347960" cy="10015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399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457200" y="165456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291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4674240" y="165456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291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457200" y="3732120"/>
            <a:ext cx="82296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291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sr-Latn-CS" sz="4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Click to edit Master title style</a:t>
            </a:r>
            <a:endParaRPr lang="sr-Latn-C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dt"/>
          </p:nvPr>
        </p:nvSpPr>
        <p:spPr>
          <a:xfrm>
            <a:off x="457200" y="6356520"/>
            <a:ext cx="2133360" cy="364680"/>
          </a:xfrm>
          <a:prstGeom prst="rect">
            <a:avLst/>
          </a:prstGeom>
        </p:spPr>
        <p:txBody>
          <a:bodyPr anchor="ctr"/>
          <a:lstStyle/>
          <a:p>
            <a:pPr>
              <a:lnSpc>
                <a:spcPct val="100000"/>
              </a:lnSpc>
            </a:pPr>
            <a:r>
              <a:rPr lang="en-US" sz="1200" b="0" strike="noStrike" spc="-1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5/17/17</a:t>
            </a:r>
            <a:endParaRPr lang="en-US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ftr"/>
          </p:nvPr>
        </p:nvSpPr>
        <p:spPr>
          <a:xfrm>
            <a:off x="3124080" y="6356520"/>
            <a:ext cx="2895120" cy="364680"/>
          </a:xfrm>
          <a:prstGeom prst="rect">
            <a:avLst/>
          </a:prstGeom>
        </p:spPr>
        <p:txBody>
          <a:bodyPr anchor="ctr"/>
          <a:lstStyle/>
          <a:p>
            <a:endParaRPr lang="en-US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sldNum"/>
          </p:nvPr>
        </p:nvSpPr>
        <p:spPr>
          <a:xfrm>
            <a:off x="6553080" y="6356520"/>
            <a:ext cx="2133360" cy="364680"/>
          </a:xfrm>
          <a:prstGeom prst="rect">
            <a:avLst/>
          </a:prstGeom>
        </p:spPr>
        <p:txBody>
          <a:bodyPr anchor="ctr"/>
          <a:lstStyle/>
          <a:p>
            <a:pPr algn="r">
              <a:lnSpc>
                <a:spcPct val="100000"/>
              </a:lnSpc>
            </a:pPr>
            <a:fld id="{14C45683-219F-43D8-9FDE-EF9326C31487}" type="slidenum">
              <a:rPr lang="en-US" sz="1200" b="0" strike="noStrike" spc="-1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pPr algn="r">
                <a:lnSpc>
                  <a:spcPct val="100000"/>
                </a:lnSpc>
              </a:pPr>
              <a:t>‹#›</a:t>
            </a:fld>
            <a:endParaRPr lang="en-US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/>
          <a:lstStyle/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sr-Latn-CS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Click to edit the outline text format</a:t>
            </a:r>
          </a:p>
          <a:p>
            <a:pPr marL="864000" lvl="1" indent="-324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sr-Latn-CS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Second Outline Level</a:t>
            </a:r>
          </a:p>
          <a:p>
            <a:pPr marL="1296000" lvl="2" indent="-288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sr-Latn-CS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Third Outline Level</a:t>
            </a:r>
          </a:p>
          <a:p>
            <a:pPr marL="1728000" lvl="3" indent="-216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sr-Latn-CS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Fourth Outline Level</a:t>
            </a:r>
          </a:p>
          <a:p>
            <a:pPr marL="2160000" lvl="4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sr-Latn-CS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Fifth Outline Level</a:t>
            </a:r>
          </a:p>
          <a:p>
            <a:pPr marL="2592000" lvl="5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sr-Latn-CS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Sixth Outline Level</a:t>
            </a:r>
          </a:p>
          <a:p>
            <a:pPr marL="3024000" lvl="6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sr-Latn-CS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/>
    <p:bodyStyle/>
    <p:otherStyle/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sr-Latn-CS" sz="4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Click to edit Master title style</a:t>
            </a:r>
            <a:endParaRPr lang="sr-Latn-C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40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/>
          <a:lstStyle/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sr-Latn-CS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Click to edit the outline text format</a:t>
            </a:r>
          </a:p>
          <a:p>
            <a:pPr marL="864000" lvl="1" indent="-324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sr-Latn-CS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Second Outline Level</a:t>
            </a:r>
          </a:p>
          <a:p>
            <a:pPr marL="1296000" lvl="2" indent="-288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sr-Latn-CS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Third Outline Level</a:t>
            </a:r>
          </a:p>
          <a:p>
            <a:pPr marL="1728000" lvl="3" indent="-216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sr-Latn-CS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Fourth Outline Level</a:t>
            </a:r>
          </a:p>
          <a:p>
            <a:pPr marL="2160000" lvl="4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sr-Latn-CS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Fifth Outline Level</a:t>
            </a:r>
          </a:p>
          <a:p>
            <a:pPr marL="2592000" lvl="5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sr-Latn-CS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Sixth Outline Level</a:t>
            </a:r>
          </a:p>
          <a:p>
            <a:pPr marL="343080" indent="-3427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sr-Latn-CS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Seventh Outline LevelClick to edit Master text styles</a:t>
            </a:r>
          </a:p>
          <a:p>
            <a:pPr marL="743040" lvl="1" indent="-285480">
              <a:lnSpc>
                <a:spcPct val="100000"/>
              </a:lnSpc>
              <a:buClr>
                <a:srgbClr val="000000"/>
              </a:buClr>
              <a:buFont typeface="Arial"/>
              <a:buChar char="–"/>
            </a:pPr>
            <a:r>
              <a:rPr lang="sr-Latn-CS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Second level</a:t>
            </a:r>
            <a:endParaRPr lang="sr-Latn-C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1143000" lvl="2" indent="-22824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sr-Latn-CS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Third level</a:t>
            </a:r>
            <a:endParaRPr lang="sr-Latn-C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1600200" lvl="3" indent="-228240">
              <a:lnSpc>
                <a:spcPct val="100000"/>
              </a:lnSpc>
              <a:buClr>
                <a:srgbClr val="000000"/>
              </a:buClr>
              <a:buFont typeface="Arial"/>
              <a:buChar char="–"/>
            </a:pPr>
            <a:r>
              <a:rPr lang="sr-Latn-CS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Fourth level</a:t>
            </a:r>
            <a:endParaRPr lang="sr-Latn-C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2057400" lvl="4" indent="-228240">
              <a:lnSpc>
                <a:spcPct val="100000"/>
              </a:lnSpc>
              <a:buClr>
                <a:srgbClr val="000000"/>
              </a:buClr>
              <a:buFont typeface="Arial"/>
              <a:buChar char="»"/>
            </a:pPr>
            <a:r>
              <a:rPr lang="sr-Latn-CS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Fifth level</a:t>
            </a:r>
            <a:endParaRPr lang="sr-Latn-C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41" name="PlaceHolder 3"/>
          <p:cNvSpPr>
            <a:spLocks noGrp="1"/>
          </p:cNvSpPr>
          <p:nvPr>
            <p:ph type="dt"/>
          </p:nvPr>
        </p:nvSpPr>
        <p:spPr>
          <a:xfrm>
            <a:off x="457200" y="6356520"/>
            <a:ext cx="2133360" cy="364680"/>
          </a:xfrm>
          <a:prstGeom prst="rect">
            <a:avLst/>
          </a:prstGeom>
        </p:spPr>
        <p:txBody>
          <a:bodyPr anchor="ctr"/>
          <a:lstStyle/>
          <a:p>
            <a:pPr>
              <a:lnSpc>
                <a:spcPct val="100000"/>
              </a:lnSpc>
            </a:pPr>
            <a:r>
              <a:rPr lang="en-US" sz="1200" b="0" strike="noStrike" spc="-1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5/17/17</a:t>
            </a:r>
            <a:endParaRPr lang="en-US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42" name="PlaceHolder 4"/>
          <p:cNvSpPr>
            <a:spLocks noGrp="1"/>
          </p:cNvSpPr>
          <p:nvPr>
            <p:ph type="ftr"/>
          </p:nvPr>
        </p:nvSpPr>
        <p:spPr>
          <a:xfrm>
            <a:off x="3124080" y="6356520"/>
            <a:ext cx="2895120" cy="364680"/>
          </a:xfrm>
          <a:prstGeom prst="rect">
            <a:avLst/>
          </a:prstGeom>
        </p:spPr>
        <p:txBody>
          <a:bodyPr anchor="ctr"/>
          <a:lstStyle/>
          <a:p>
            <a:endParaRPr lang="en-US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43" name="PlaceHolder 5"/>
          <p:cNvSpPr>
            <a:spLocks noGrp="1"/>
          </p:cNvSpPr>
          <p:nvPr>
            <p:ph type="sldNum"/>
          </p:nvPr>
        </p:nvSpPr>
        <p:spPr>
          <a:xfrm>
            <a:off x="6553080" y="6356520"/>
            <a:ext cx="2133360" cy="364680"/>
          </a:xfrm>
          <a:prstGeom prst="rect">
            <a:avLst/>
          </a:prstGeom>
        </p:spPr>
        <p:txBody>
          <a:bodyPr anchor="ctr"/>
          <a:lstStyle/>
          <a:p>
            <a:pPr algn="r">
              <a:lnSpc>
                <a:spcPct val="100000"/>
              </a:lnSpc>
            </a:pPr>
            <a:fld id="{177BB81C-9550-442E-BB96-AE46ACD9EA49}" type="slidenum">
              <a:rPr lang="en-US" sz="1200" b="0" strike="noStrike" spc="-1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pPr algn="r">
                <a:lnSpc>
                  <a:spcPct val="100000"/>
                </a:lnSpc>
              </a:pPr>
              <a:t>‹#›</a:t>
            </a:fld>
            <a:endParaRPr lang="en-US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/>
    <p:bodyStyle/>
    <p:otherStyle/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8" name="Picture 77"/>
          <p:cNvPicPr/>
          <p:nvPr/>
        </p:nvPicPr>
        <p:blipFill>
          <a:blip r:embed="rId14" cstate="print"/>
          <a:stretch/>
        </p:blipFill>
        <p:spPr>
          <a:xfrm>
            <a:off x="0" y="0"/>
            <a:ext cx="9143640" cy="6854040"/>
          </a:xfrm>
          <a:prstGeom prst="rect">
            <a:avLst/>
          </a:prstGeom>
          <a:ln>
            <a:noFill/>
          </a:ln>
        </p:spPr>
      </p:pic>
      <p:sp>
        <p:nvSpPr>
          <p:cNvPr id="79" name="PlaceHolder 1"/>
          <p:cNvSpPr>
            <a:spLocks noGrp="1"/>
          </p:cNvSpPr>
          <p:nvPr>
            <p:ph type="title"/>
          </p:nvPr>
        </p:nvSpPr>
        <p:spPr>
          <a:xfrm>
            <a:off x="457200" y="261000"/>
            <a:ext cx="7347960" cy="10015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r>
              <a:rPr lang="en-US" sz="399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Click to edit the title text format</a:t>
            </a:r>
          </a:p>
        </p:txBody>
      </p:sp>
      <p:sp>
        <p:nvSpPr>
          <p:cNvPr id="80" name="PlaceHolder 2"/>
          <p:cNvSpPr>
            <a:spLocks noGrp="1"/>
          </p:cNvSpPr>
          <p:nvPr>
            <p:ph type="body"/>
          </p:nvPr>
        </p:nvSpPr>
        <p:spPr>
          <a:xfrm>
            <a:off x="457200" y="1654560"/>
            <a:ext cx="8229600" cy="3977280"/>
          </a:xfrm>
          <a:prstGeom prst="rect">
            <a:avLst/>
          </a:prstGeom>
        </p:spPr>
        <p:txBody>
          <a:bodyPr lIns="0" tIns="0" rIns="0" bIns="0"/>
          <a:lstStyle/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91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Click to edit the outline text format</a:t>
            </a:r>
          </a:p>
          <a:p>
            <a:pPr marL="864000" lvl="1" indent="-324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254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Second Outline Level</a:t>
            </a:r>
          </a:p>
          <a:p>
            <a:pPr marL="1296000" lvl="2" indent="-288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18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Third Outline Level</a:t>
            </a:r>
          </a:p>
          <a:p>
            <a:pPr marL="1728000" lvl="3" indent="-216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181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Fourth Outline Level</a:t>
            </a:r>
          </a:p>
          <a:p>
            <a:pPr marL="2160000" lvl="4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1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Fifth Outline Level</a:t>
            </a:r>
          </a:p>
          <a:p>
            <a:pPr marL="2592000" lvl="5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1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Sixth Outline Level</a:t>
            </a:r>
          </a:p>
          <a:p>
            <a:pPr marL="3024000" lvl="6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1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Seventh Outline Level</a:t>
            </a:r>
          </a:p>
        </p:txBody>
      </p:sp>
      <p:sp>
        <p:nvSpPr>
          <p:cNvPr id="81" name="PlaceHolder 3"/>
          <p:cNvSpPr>
            <a:spLocks noGrp="1"/>
          </p:cNvSpPr>
          <p:nvPr>
            <p:ph type="dt"/>
          </p:nvPr>
        </p:nvSpPr>
        <p:spPr>
          <a:xfrm>
            <a:off x="457200" y="6247440"/>
            <a:ext cx="2130120" cy="47304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en-US" sz="1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&lt;date/time&gt;</a:t>
            </a:r>
          </a:p>
        </p:txBody>
      </p:sp>
      <p:sp>
        <p:nvSpPr>
          <p:cNvPr id="82" name="PlaceHolder 4"/>
          <p:cNvSpPr>
            <a:spLocks noGrp="1"/>
          </p:cNvSpPr>
          <p:nvPr>
            <p:ph type="ftr"/>
          </p:nvPr>
        </p:nvSpPr>
        <p:spPr>
          <a:xfrm>
            <a:off x="3126960" y="6247440"/>
            <a:ext cx="2898360" cy="473040"/>
          </a:xfrm>
          <a:prstGeom prst="rect">
            <a:avLst/>
          </a:prstGeom>
        </p:spPr>
        <p:txBody>
          <a:bodyPr lIns="0" tIns="0" rIns="0" bIns="0"/>
          <a:lstStyle/>
          <a:p>
            <a:pPr algn="ctr"/>
            <a:r>
              <a:rPr lang="en-US" sz="1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&lt;footer&gt;</a:t>
            </a:r>
          </a:p>
        </p:txBody>
      </p:sp>
      <p:sp>
        <p:nvSpPr>
          <p:cNvPr id="83" name="PlaceHolder 5"/>
          <p:cNvSpPr>
            <a:spLocks noGrp="1"/>
          </p:cNvSpPr>
          <p:nvPr>
            <p:ph type="sldNum"/>
          </p:nvPr>
        </p:nvSpPr>
        <p:spPr>
          <a:xfrm>
            <a:off x="6555960" y="6247440"/>
            <a:ext cx="2130120" cy="473040"/>
          </a:xfrm>
          <a:prstGeom prst="rect">
            <a:avLst/>
          </a:prstGeom>
        </p:spPr>
        <p:txBody>
          <a:bodyPr lIns="0" tIns="0" rIns="0" bIns="0"/>
          <a:lstStyle/>
          <a:p>
            <a:pPr algn="r"/>
            <a:fld id="{4F66A3BE-9835-4A21-ACDD-8C8499DD1245}" type="slidenum">
              <a:rPr lang="en-US" sz="1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pPr algn="r"/>
              <a:t>‹#›</a:t>
            </a:fld>
            <a:endParaRPr lang="en-US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</p:sldLayoutIdLst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microbit-micropython.readthedocs.io/en/latest/" TargetMode="External"/><Relationship Id="rId2" Type="http://schemas.openxmlformats.org/officeDocument/2006/relationships/hyperlink" Target="https://www.kitronik.co.uk/blog/inventors-kit-experiment-12" TargetMode="External"/><Relationship Id="rId1" Type="http://schemas.openxmlformats.org/officeDocument/2006/relationships/slideLayout" Target="../slideLayouts/slideLayout2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TextShape 1"/>
          <p:cNvSpPr txBox="1"/>
          <p:nvPr/>
        </p:nvSpPr>
        <p:spPr>
          <a:xfrm>
            <a:off x="228600" y="27360"/>
            <a:ext cx="8183880" cy="207576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en-US" sz="4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Bacanje kocke pomoću micro:bit-a</a:t>
            </a:r>
            <a:endParaRPr lang="en-US" sz="399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119" name="TextShape 2"/>
          <p:cNvSpPr txBox="1"/>
          <p:nvPr/>
        </p:nvSpPr>
        <p:spPr>
          <a:xfrm>
            <a:off x="1097640" y="2911320"/>
            <a:ext cx="6400440" cy="175212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algn="ctr">
              <a:lnSpc>
                <a:spcPct val="100000"/>
              </a:lnSpc>
            </a:pPr>
            <a:r>
              <a:rPr lang="en-US" sz="3200" b="0" strike="noStrike" spc="-1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Luka Mikoč</a:t>
            </a:r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en-US" sz="3200" b="0" strike="noStrike" spc="-1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Dominik Marijačić</a:t>
            </a:r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en-US" sz="4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Literatura</a:t>
            </a:r>
            <a:endParaRPr lang="en-US" sz="399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138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hlinkClick r:id="rId2"/>
              </a:rPr>
              <a:t>→ Inventors Kit Experiment 12 Full </a:t>
            </a:r>
            <a:r>
              <a:rPr lang="en-US" sz="3200" b="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hlinkClick r:id="rId2"/>
              </a:rPr>
              <a:t>Experiment</a:t>
            </a:r>
            <a:endParaRPr lang="hr-BA" sz="3200" b="0" strike="noStrike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>
              <a:lnSpc>
                <a:spcPct val="100000"/>
              </a:lnSpc>
            </a:pPr>
            <a:r>
              <a:rPr lang="hr-BA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	</a:t>
            </a:r>
            <a:r>
              <a:rPr lang="hr-BA" sz="20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https://www.kitronik.co.uk/blog/inventors-kit-experiment-12</a:t>
            </a:r>
            <a:endParaRPr lang="en-US" sz="20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  <a:p>
            <a:pPr>
              <a:lnSpc>
                <a:spcPct val="100000"/>
              </a:lnSpc>
            </a:pPr>
            <a:endParaRPr lang="hr-BA" sz="3200" b="0" strike="noStrike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  <a:hlinkClick r:id="rId3"/>
            </a:endParaRPr>
          </a:p>
          <a:p>
            <a:pPr>
              <a:lnSpc>
                <a:spcPct val="100000"/>
              </a:lnSpc>
            </a:pPr>
            <a:r>
              <a:rPr lang="en-US" sz="3200" b="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hlinkClick r:id="rId3"/>
              </a:rPr>
              <a:t>→ </a:t>
            </a:r>
            <a:r>
              <a:rPr lang="en-US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hlinkClick r:id="rId3"/>
              </a:rPr>
              <a:t>BBC </a:t>
            </a:r>
            <a:r>
              <a:rPr lang="en-US" sz="3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hlinkClick r:id="rId3"/>
              </a:rPr>
              <a:t>micro:bit</a:t>
            </a:r>
            <a:r>
              <a:rPr lang="en-US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hlinkClick r:id="rId3"/>
              </a:rPr>
              <a:t> </a:t>
            </a:r>
            <a:r>
              <a:rPr lang="en-US" sz="3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hlinkClick r:id="rId3"/>
              </a:rPr>
              <a:t>MicroPython</a:t>
            </a:r>
            <a:r>
              <a:rPr lang="en-US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hlinkClick r:id="rId3"/>
              </a:rPr>
              <a:t> </a:t>
            </a:r>
            <a:r>
              <a:rPr lang="en-US" sz="3200" b="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hlinkClick r:id="rId3"/>
              </a:rPr>
              <a:t>documentation</a:t>
            </a:r>
            <a:endParaRPr lang="hr-BA" sz="3200" b="0" strike="noStrike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>
              <a:lnSpc>
                <a:spcPct val="100000"/>
              </a:lnSpc>
            </a:pPr>
            <a:r>
              <a:rPr lang="hr-BA" sz="20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	</a:t>
            </a:r>
            <a:r>
              <a:rPr lang="hr-BA" sz="20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https://microbit-micropython.readthedocs.io/en/latest/</a:t>
            </a:r>
            <a:endParaRPr lang="hr-BA" sz="2000" b="0" strike="noStrike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>
              <a:lnSpc>
                <a:spcPct val="100000"/>
              </a:lnSpc>
            </a:pPr>
            <a:r>
              <a:rPr lang="hr-BA" sz="32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	</a:t>
            </a:r>
            <a:endParaRPr lang="en-US" sz="291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en-US" sz="4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Sadržaj</a:t>
            </a:r>
            <a:endParaRPr lang="en-US" sz="399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121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marL="343080" indent="-3427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en-US" sz="3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Tema</a:t>
            </a:r>
            <a:endParaRPr lang="en-US" sz="291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  <a:p>
            <a:pPr marL="343080" indent="-3427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en-US" sz="3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Ciljevi</a:t>
            </a:r>
            <a:endParaRPr lang="en-US" sz="291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  <a:p>
            <a:pPr marL="343080" indent="-3427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en-US" sz="3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Ključne</a:t>
            </a:r>
            <a:r>
              <a:rPr lang="en-US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n-US" sz="3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riječi</a:t>
            </a:r>
            <a:endParaRPr lang="en-US" sz="291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  <a:p>
            <a:pPr marL="343080" indent="-3427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en-US" sz="3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Popis</a:t>
            </a:r>
            <a:r>
              <a:rPr lang="en-US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n-US" sz="3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opreme</a:t>
            </a:r>
            <a:endParaRPr lang="en-US" sz="291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  <a:p>
            <a:pPr marL="343080" indent="-3427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en-US" sz="3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Programski</a:t>
            </a:r>
            <a:r>
              <a:rPr lang="en-US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n-US" sz="3200" b="0" strike="noStrike" spc="-1" dirty="0" err="1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kod</a:t>
            </a:r>
            <a:endParaRPr lang="en-US" sz="291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en-US" sz="4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Tema</a:t>
            </a:r>
            <a:endParaRPr lang="en-US" sz="399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123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marL="343080" indent="-3427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en-US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Pomoću sedam led dioda prikazati brojeve kao kod bacanja kocke za društvene igre</a:t>
            </a:r>
            <a:endParaRPr lang="en-US" sz="291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  <a:p>
            <a:pPr>
              <a:lnSpc>
                <a:spcPct val="100000"/>
              </a:lnSpc>
            </a:pPr>
            <a:endParaRPr lang="en-US" sz="291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en-US" sz="4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Ciljevi</a:t>
            </a:r>
            <a:endParaRPr lang="en-US" sz="399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125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marL="343080" indent="-3427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en-US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Spojiti strujni krug</a:t>
            </a:r>
            <a:endParaRPr lang="en-US" sz="291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  <a:p>
            <a:pPr marL="343080" indent="-3427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en-US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Razlikovati elemente strujnog kruga</a:t>
            </a:r>
            <a:endParaRPr lang="en-US" sz="291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  <a:p>
            <a:pPr marL="343080" indent="-3427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en-US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Razumjeti ulogu elemenata strujnog kruga</a:t>
            </a:r>
            <a:endParaRPr lang="en-US" sz="291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  <a:p>
            <a:pPr marL="343080" indent="-3427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en-US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Programiranje  I/O komponenti</a:t>
            </a:r>
            <a:endParaRPr lang="en-US" sz="291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  <a:p>
            <a:pPr marL="343080" indent="-3427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en-US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Primjena grananja u programu</a:t>
            </a:r>
            <a:endParaRPr lang="en-US" sz="291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en-US" sz="4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Ključne riječi</a:t>
            </a:r>
            <a:endParaRPr lang="en-US" sz="399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127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marL="343080" indent="-3427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en-US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Strujni krug</a:t>
            </a:r>
            <a:endParaRPr lang="en-US" sz="291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  <a:p>
            <a:pPr marL="343080" indent="-3427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en-US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Grananje programa</a:t>
            </a:r>
            <a:endParaRPr lang="en-US" sz="291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en-US" sz="4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Popis opreme</a:t>
            </a:r>
            <a:endParaRPr lang="en-US" sz="399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129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marL="343080" indent="-3427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en-US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endParaRPr lang="en-US" sz="291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  <a:p>
            <a:pPr>
              <a:lnSpc>
                <a:spcPct val="100000"/>
              </a:lnSpc>
            </a:pPr>
            <a:endParaRPr lang="en-US" sz="291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pic>
        <p:nvPicPr>
          <p:cNvPr id="130" name="Picture 129"/>
          <p:cNvPicPr/>
          <p:nvPr/>
        </p:nvPicPr>
        <p:blipFill>
          <a:blip r:embed="rId2" cstate="print"/>
          <a:stretch/>
        </p:blipFill>
        <p:spPr>
          <a:xfrm>
            <a:off x="804960" y="1920240"/>
            <a:ext cx="6876000" cy="347472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en-US" sz="4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Kako funkcionira naša kocka?</a:t>
            </a:r>
            <a:endParaRPr lang="en-US" sz="399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132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marL="343080" indent="-3427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en-US" sz="3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Pritisnemo</a:t>
            </a:r>
            <a:r>
              <a:rPr lang="en-US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n-US" sz="3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gumb</a:t>
            </a:r>
            <a:r>
              <a:rPr lang="en-US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n-US" sz="3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na</a:t>
            </a:r>
            <a:r>
              <a:rPr lang="en-US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n-US" sz="3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našem</a:t>
            </a:r>
            <a:r>
              <a:rPr lang="en-US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n-US" sz="3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micro:bit</a:t>
            </a:r>
            <a:r>
              <a:rPr lang="en-US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-u</a:t>
            </a:r>
            <a:endParaRPr lang="en-US" sz="291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  <a:p>
            <a:pPr marL="343080" indent="-3427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en-US" sz="3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Micro:bit</a:t>
            </a:r>
            <a:r>
              <a:rPr lang="en-US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n-US" sz="3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generira</a:t>
            </a:r>
            <a:r>
              <a:rPr lang="en-US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n-US" sz="3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nasumični</a:t>
            </a:r>
            <a:r>
              <a:rPr lang="en-US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n-US" sz="3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broj</a:t>
            </a:r>
            <a:r>
              <a:rPr lang="en-US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n-US" sz="3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od</a:t>
            </a:r>
            <a:r>
              <a:rPr lang="en-US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1 do 6</a:t>
            </a:r>
            <a:endParaRPr lang="en-US" sz="291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  <a:p>
            <a:pPr marL="343080" indent="-3427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en-US" sz="3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Pomoću</a:t>
            </a:r>
            <a:r>
              <a:rPr lang="en-US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n-US" sz="3200" b="0" i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if</a:t>
            </a:r>
            <a:r>
              <a:rPr lang="en-US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n-US" sz="3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i</a:t>
            </a:r>
            <a:r>
              <a:rPr lang="en-US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n-US" sz="3200" b="0" i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else if </a:t>
            </a:r>
            <a:r>
              <a:rPr lang="en-US" sz="3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naredbi</a:t>
            </a:r>
            <a:r>
              <a:rPr lang="en-US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u </a:t>
            </a:r>
            <a:r>
              <a:rPr lang="en-US" sz="3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kodu</a:t>
            </a:r>
            <a:r>
              <a:rPr lang="en-US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PIN-</a:t>
            </a:r>
            <a:r>
              <a:rPr lang="en-US" sz="3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ovi</a:t>
            </a:r>
            <a:r>
              <a:rPr lang="en-US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n-US" sz="3200" b="0" strike="noStrike" spc="-1" dirty="0" err="1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na</a:t>
            </a:r>
            <a:r>
              <a:rPr lang="hr-BA" sz="32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n-US" sz="3200" b="0" strike="noStrike" spc="-1" dirty="0" err="1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koj</a:t>
            </a:r>
            <a:r>
              <a:rPr lang="hr-BA" sz="3200" b="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e</a:t>
            </a:r>
            <a:r>
              <a:rPr lang="en-US" sz="3200" b="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n-US" sz="3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su</a:t>
            </a:r>
            <a:r>
              <a:rPr lang="en-US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n-US" sz="3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priključene</a:t>
            </a:r>
            <a:r>
              <a:rPr lang="en-US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n-US" sz="3200" b="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LED</a:t>
            </a:r>
            <a:r>
              <a:rPr lang="hr-BA" sz="3200" b="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diode</a:t>
            </a:r>
            <a:r>
              <a:rPr lang="en-US" sz="3200" b="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hr-HR" sz="32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kontroliraju</a:t>
            </a:r>
            <a:r>
              <a:rPr lang="en-US" sz="3200" b="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hr-HR" sz="3200" b="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paljenje i gašenje </a:t>
            </a:r>
            <a:r>
              <a:rPr lang="en-US" sz="3200" b="0" strike="noStrike" spc="-1" dirty="0" err="1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određen</a:t>
            </a:r>
            <a:r>
              <a:rPr lang="hr-HR" sz="3200" b="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ih</a:t>
            </a:r>
            <a:r>
              <a:rPr lang="en-US" sz="3200" b="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LED </a:t>
            </a:r>
            <a:r>
              <a:rPr lang="en-US" sz="3200" b="0" strike="noStrike" spc="-1" dirty="0" err="1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diod</a:t>
            </a:r>
            <a:r>
              <a:rPr lang="hr-HR" sz="3200" b="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a</a:t>
            </a:r>
            <a:r>
              <a:rPr lang="en-US" sz="3200" b="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, </a:t>
            </a:r>
            <a:r>
              <a:rPr lang="en-US" sz="3200" b="0" strike="noStrike" spc="-1" dirty="0" err="1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posebno</a:t>
            </a:r>
            <a:r>
              <a:rPr lang="en-US" sz="3200" b="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n-US" sz="3200" b="0" strike="noStrike" spc="-1" dirty="0" err="1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za</a:t>
            </a:r>
            <a:r>
              <a:rPr lang="en-US" sz="3200" b="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n-US" sz="3200" b="0" strike="noStrike" spc="-1" dirty="0" err="1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svaki</a:t>
            </a:r>
            <a:r>
              <a:rPr lang="en-US" sz="3200" b="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n-US" sz="3200" b="0" strike="noStrike" spc="-1" dirty="0" err="1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generirani</a:t>
            </a:r>
            <a:r>
              <a:rPr lang="en-US" sz="3200" b="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n-US" sz="3200" b="0" strike="noStrike" spc="-1" dirty="0" err="1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broj</a:t>
            </a:r>
            <a:endParaRPr lang="en-US" sz="291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TextShape 1"/>
          <p:cNvSpPr txBox="1"/>
          <p:nvPr/>
        </p:nvSpPr>
        <p:spPr>
          <a:xfrm>
            <a:off x="457200" y="261000"/>
            <a:ext cx="7347960" cy="100152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pPr algn="ctr"/>
            <a:endParaRPr lang="en-US" sz="399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pic>
        <p:nvPicPr>
          <p:cNvPr id="134" name="Picture 133"/>
          <p:cNvPicPr/>
          <p:nvPr/>
        </p:nvPicPr>
        <p:blipFill>
          <a:blip r:embed="rId2" cstate="print"/>
          <a:stretch/>
        </p:blipFill>
        <p:spPr>
          <a:xfrm>
            <a:off x="2286000" y="91440"/>
            <a:ext cx="4023360" cy="667944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TextShape 1"/>
          <p:cNvSpPr txBox="1"/>
          <p:nvPr/>
        </p:nvSpPr>
        <p:spPr>
          <a:xfrm>
            <a:off x="457200" y="261000"/>
            <a:ext cx="7347960" cy="100152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pPr algn="ctr"/>
            <a:endParaRPr lang="en-US" sz="399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pic>
        <p:nvPicPr>
          <p:cNvPr id="136" name="Picture 135"/>
          <p:cNvPicPr/>
          <p:nvPr/>
        </p:nvPicPr>
        <p:blipFill>
          <a:blip r:embed="rId2" cstate="print"/>
          <a:stretch/>
        </p:blipFill>
        <p:spPr>
          <a:xfrm>
            <a:off x="1718640" y="-4320"/>
            <a:ext cx="5139360" cy="677088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110</TotalTime>
  <Words>117</Words>
  <Application>Microsoft Office PowerPoint</Application>
  <PresentationFormat>On-screen Show (4:3)</PresentationFormat>
  <Paragraphs>33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Office Theme</vt:lpstr>
      <vt:lpstr>Office Theme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Kocka pomoću micro:bit-a</dc:title>
  <dc:subject/>
  <dc:creator>Luka</dc:creator>
  <dc:description/>
  <cp:lastModifiedBy>Luka</cp:lastModifiedBy>
  <cp:revision>21</cp:revision>
  <dcterms:created xsi:type="dcterms:W3CDTF">2017-05-14T16:00:56Z</dcterms:created>
  <dcterms:modified xsi:type="dcterms:W3CDTF">2017-05-26T19:06:32Z</dcterms:modified>
  <dc:language>en-US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14.0000</vt:lpwstr>
  </property>
  <property fmtid="{D5CDD505-2E9C-101B-9397-08002B2CF9AE}" pid="3" name="Company">
    <vt:lpwstr>Hewlett-Packard</vt:lpwstr>
  </property>
  <property fmtid="{D5CDD505-2E9C-101B-9397-08002B2CF9AE}" pid="4" name="HiddenSlides">
    <vt:i4>0</vt:i4>
  </property>
  <property fmtid="{D5CDD505-2E9C-101B-9397-08002B2CF9AE}" pid="5" name="HyperlinksChanged">
    <vt:bool>false</vt:bool>
  </property>
  <property fmtid="{D5CDD505-2E9C-101B-9397-08002B2CF9AE}" pid="6" name="LinksUpToDate">
    <vt:bool>false</vt:bool>
  </property>
  <property fmtid="{D5CDD505-2E9C-101B-9397-08002B2CF9AE}" pid="7" name="MMClips">
    <vt:i4>0</vt:i4>
  </property>
  <property fmtid="{D5CDD505-2E9C-101B-9397-08002B2CF9AE}" pid="8" name="Notes">
    <vt:i4>0</vt:i4>
  </property>
  <property fmtid="{D5CDD505-2E9C-101B-9397-08002B2CF9AE}" pid="9" name="PresentationFormat">
    <vt:lpwstr>Prikaz na zaslonu (4:3)</vt:lpwstr>
  </property>
  <property fmtid="{D5CDD505-2E9C-101B-9397-08002B2CF9AE}" pid="10" name="ScaleCrop">
    <vt:bool>false</vt:bool>
  </property>
  <property fmtid="{D5CDD505-2E9C-101B-9397-08002B2CF9AE}" pid="11" name="ShareDoc">
    <vt:bool>false</vt:bool>
  </property>
  <property fmtid="{D5CDD505-2E9C-101B-9397-08002B2CF9AE}" pid="12" name="Slides">
    <vt:i4>7</vt:i4>
  </property>
</Properties>
</file>