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67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51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57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44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64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89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25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55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6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8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9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13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67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37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96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38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D6DA0-C698-4CA8-B9EB-2B16EBEB27C0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AE3F-FE96-4498-B05C-49F7414FF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797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Priroda svjetlosti i </a:t>
            </a:r>
            <a:r>
              <a:rPr lang="hr-HR" dirty="0" err="1"/>
              <a:t>micro:bit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Eduard luka Mudri</a:t>
            </a:r>
          </a:p>
        </p:txBody>
      </p:sp>
    </p:spTree>
    <p:extLst>
      <p:ext uri="{BB962C8B-B14F-4D97-AF65-F5344CB8AC3E}">
        <p14:creationId xmlns:p14="http://schemas.microsoft.com/office/powerpoint/2010/main" val="395163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Micro:bit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Mikrokontroler</a:t>
            </a:r>
            <a:r>
              <a:rPr lang="hr-HR" dirty="0"/>
              <a:t> baziran na ARM </a:t>
            </a:r>
            <a:r>
              <a:rPr lang="hr-HR" dirty="0" err="1"/>
              <a:t>Cortex</a:t>
            </a:r>
            <a:r>
              <a:rPr lang="hr-HR" dirty="0"/>
              <a:t> M0 arhitekturi sličan </a:t>
            </a:r>
            <a:r>
              <a:rPr lang="hr-HR" dirty="0" err="1"/>
              <a:t>Arduinu</a:t>
            </a:r>
            <a:r>
              <a:rPr lang="hr-HR" dirty="0"/>
              <a:t> ali jednostavniji i namijenjen mlađem uzrastu</a:t>
            </a:r>
          </a:p>
          <a:p>
            <a:r>
              <a:rPr lang="hr-HR" dirty="0"/>
              <a:t>Na sebi ima integriran zaslon od 25 LED dioda</a:t>
            </a:r>
          </a:p>
          <a:p>
            <a:r>
              <a:rPr lang="hr-HR" dirty="0"/>
              <a:t>Sadrži </a:t>
            </a:r>
            <a:r>
              <a:rPr lang="hr-HR" dirty="0" err="1"/>
              <a:t>bluetooth</a:t>
            </a:r>
            <a:r>
              <a:rPr lang="hr-HR" dirty="0"/>
              <a:t> te senzore pokreta te 2 programibilna gumba</a:t>
            </a:r>
          </a:p>
          <a:p>
            <a:r>
              <a:rPr lang="hr-HR" dirty="0"/>
              <a:t>Sadrži programibilne I/O konektore</a:t>
            </a:r>
          </a:p>
          <a:p>
            <a:r>
              <a:rPr lang="hr-HR" dirty="0"/>
              <a:t>Postoje dodatni moduli koji mu proširuju područje upotrebe na elektroniku</a:t>
            </a:r>
          </a:p>
        </p:txBody>
      </p:sp>
    </p:spTree>
    <p:extLst>
      <p:ext uri="{BB962C8B-B14F-4D97-AF65-F5344CB8AC3E}">
        <p14:creationId xmlns:p14="http://schemas.microsoft.com/office/powerpoint/2010/main" val="253651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sata: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Ukratko objasniti pojedine elemente aparature te učenike podijeliti u nekoliko grupa ako  je broj uređaja premalen</a:t>
            </a:r>
          </a:p>
          <a:p>
            <a:r>
              <a:rPr lang="hr-HR" dirty="0"/>
              <a:t>Daje se zadatak i što se očekuje od učenika</a:t>
            </a:r>
          </a:p>
          <a:p>
            <a:r>
              <a:rPr lang="hr-HR" dirty="0"/>
              <a:t>Učenici bi trebali istražiti kako boje bijele svjetlosti ovise o intenzitetima baznih preko prizme</a:t>
            </a:r>
          </a:p>
        </p:txBody>
      </p:sp>
    </p:spTree>
    <p:extLst>
      <p:ext uri="{BB962C8B-B14F-4D97-AF65-F5344CB8AC3E}">
        <p14:creationId xmlns:p14="http://schemas.microsoft.com/office/powerpoint/2010/main" val="318017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Pribor: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62" y="2052638"/>
            <a:ext cx="5596452" cy="4195762"/>
          </a:xfrm>
        </p:spPr>
      </p:pic>
    </p:spTree>
    <p:extLst>
      <p:ext uri="{BB962C8B-B14F-4D97-AF65-F5344CB8AC3E}">
        <p14:creationId xmlns:p14="http://schemas.microsoft.com/office/powerpoint/2010/main" val="100364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Grafikon boja: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0" y="1312410"/>
            <a:ext cx="5229564" cy="5229564"/>
          </a:xfrm>
        </p:spPr>
      </p:pic>
    </p:spTree>
    <p:extLst>
      <p:ext uri="{BB962C8B-B14F-4D97-AF65-F5344CB8AC3E}">
        <p14:creationId xmlns:p14="http://schemas.microsoft.com/office/powerpoint/2010/main" val="42381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Središnji dio: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Učenicima se podjele elektroničke komponente potrebne za zadatak</a:t>
            </a:r>
          </a:p>
          <a:p>
            <a:r>
              <a:rPr lang="hr-HR" dirty="0"/>
              <a:t>Profesor na ploču crta </a:t>
            </a:r>
            <a:r>
              <a:rPr lang="hr-HR" dirty="0" err="1"/>
              <a:t>šemu</a:t>
            </a:r>
            <a:r>
              <a:rPr lang="hr-HR" dirty="0"/>
              <a:t> sklopovlja te objasni što koji element radi</a:t>
            </a:r>
          </a:p>
          <a:p>
            <a:r>
              <a:rPr lang="hr-HR" dirty="0"/>
              <a:t>Na ploči napiše kod potreban za program te ga objasni</a:t>
            </a:r>
          </a:p>
          <a:p>
            <a:r>
              <a:rPr lang="hr-HR" dirty="0"/>
              <a:t>Učenici sami slažu elektroničke komponente te kodiraju </a:t>
            </a:r>
            <a:r>
              <a:rPr lang="hr-HR" dirty="0" err="1"/>
              <a:t>microbit</a:t>
            </a:r>
            <a:r>
              <a:rPr lang="hr-HR" dirty="0"/>
              <a:t> računalo</a:t>
            </a:r>
          </a:p>
          <a:p>
            <a:r>
              <a:rPr lang="hr-HR" dirty="0"/>
              <a:t>Preko prizme gledaju rasap </a:t>
            </a:r>
            <a:r>
              <a:rPr lang="hr-HR" dirty="0" err="1"/>
              <a:t>svetlosti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987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Šema</a:t>
            </a:r>
            <a:r>
              <a:rPr lang="hr-HR" dirty="0"/>
              <a:t> komponenata: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8" b="30822"/>
          <a:stretch/>
        </p:blipFill>
        <p:spPr>
          <a:xfrm>
            <a:off x="3698677" y="1628502"/>
            <a:ext cx="4374169" cy="3813126"/>
          </a:xfrm>
        </p:spPr>
      </p:pic>
    </p:spTree>
    <p:extLst>
      <p:ext uri="{BB962C8B-B14F-4D97-AF65-F5344CB8AC3E}">
        <p14:creationId xmlns:p14="http://schemas.microsoft.com/office/powerpoint/2010/main" val="165025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Gotov zadatak: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55" y="2052638"/>
            <a:ext cx="2604266" cy="4195762"/>
          </a:xfrm>
        </p:spPr>
      </p:pic>
    </p:spTree>
    <p:extLst>
      <p:ext uri="{BB962C8B-B14F-4D97-AF65-F5344CB8AC3E}">
        <p14:creationId xmlns:p14="http://schemas.microsoft.com/office/powerpoint/2010/main" val="166818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Završni dio: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Rasprava s učenicima o naučenom gradivu </a:t>
            </a:r>
          </a:p>
          <a:p>
            <a:r>
              <a:rPr lang="hr-HR" dirty="0"/>
              <a:t>Profesor odgovara na pitanja i otklanja nejasnoće učenika</a:t>
            </a:r>
          </a:p>
        </p:txBody>
      </p:sp>
    </p:spTree>
    <p:extLst>
      <p:ext uri="{BB962C8B-B14F-4D97-AF65-F5344CB8AC3E}">
        <p14:creationId xmlns:p14="http://schemas.microsoft.com/office/powerpoint/2010/main" val="302229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178</Words>
  <Application>Microsoft Office PowerPoint</Application>
  <PresentationFormat>Široki zaslon</PresentationFormat>
  <Paragraphs>25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Priroda svjetlosti i micro:bit</vt:lpstr>
      <vt:lpstr>Micro:bit</vt:lpstr>
      <vt:lpstr>Uvod sata:</vt:lpstr>
      <vt:lpstr>Pribor:</vt:lpstr>
      <vt:lpstr>Grafikon boja:</vt:lpstr>
      <vt:lpstr>Središnji dio:</vt:lpstr>
      <vt:lpstr>Šema komponenata:</vt:lpstr>
      <vt:lpstr>Gotov zadatak:</vt:lpstr>
      <vt:lpstr>Završni dio: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Priroda svijetlosti i micro:bit</dc:title>
  <dc:creator>Eduard</dc:creator>
  <cp:lastModifiedBy>Sveučilište u Zagrebu</cp:lastModifiedBy>
  <cp:revision>6</cp:revision>
  <dcterms:created xsi:type="dcterms:W3CDTF">2017-06-03T10:11:31Z</dcterms:created>
  <dcterms:modified xsi:type="dcterms:W3CDTF">2018-01-25T11:31:19Z</dcterms:modified>
</cp:coreProperties>
</file>