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  <p:sldMasterId id="2147483880" r:id="rId2"/>
    <p:sldMasterId id="2147484118" r:id="rId3"/>
  </p:sldMasterIdLst>
  <p:sldIdLst>
    <p:sldId id="256" r:id="rId4"/>
    <p:sldId id="257" r:id="rId5"/>
    <p:sldId id="260" r:id="rId6"/>
    <p:sldId id="261" r:id="rId7"/>
    <p:sldId id="258" r:id="rId8"/>
    <p:sldId id="259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 algn="ctr">
              <a:buNone/>
              <a:defRPr sz="2800"/>
            </a:lvl2pPr>
            <a:lvl3pPr marL="914377" indent="0" algn="ctr">
              <a:buNone/>
              <a:defRPr sz="2400"/>
            </a:lvl3pPr>
            <a:lvl4pPr marL="1371566" indent="0" algn="ctr">
              <a:buNone/>
              <a:defRPr sz="2000"/>
            </a:lvl4pPr>
            <a:lvl5pPr marL="1828754" indent="0" algn="ctr">
              <a:buNone/>
              <a:defRPr sz="2000"/>
            </a:lvl5pPr>
            <a:lvl6pPr marL="2285943" indent="0" algn="ctr">
              <a:buNone/>
              <a:defRPr sz="2000"/>
            </a:lvl6pPr>
            <a:lvl7pPr marL="2743131" indent="0" algn="ctr">
              <a:buNone/>
              <a:defRPr sz="2000"/>
            </a:lvl7pPr>
            <a:lvl8pPr marL="3200320" indent="0" algn="ctr">
              <a:buNone/>
              <a:defRPr sz="2000"/>
            </a:lvl8pPr>
            <a:lvl9pPr marL="3657509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332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078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0362"/>
            <a:ext cx="1971675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0365"/>
            <a:ext cx="5800725" cy="581183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2359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 algn="ctr">
              <a:buNone/>
              <a:defRPr sz="2800"/>
            </a:lvl2pPr>
            <a:lvl3pPr marL="914377" indent="0" algn="ctr">
              <a:buNone/>
              <a:defRPr sz="2400"/>
            </a:lvl3pPr>
            <a:lvl4pPr marL="1371566" indent="0" algn="ctr">
              <a:buNone/>
              <a:defRPr sz="2000"/>
            </a:lvl4pPr>
            <a:lvl5pPr marL="1828754" indent="0" algn="ctr">
              <a:buNone/>
              <a:defRPr sz="2000"/>
            </a:lvl5pPr>
            <a:lvl6pPr marL="2285943" indent="0" algn="ctr">
              <a:buNone/>
              <a:defRPr sz="2000"/>
            </a:lvl6pPr>
            <a:lvl7pPr marL="2743131" indent="0" algn="ctr">
              <a:buNone/>
              <a:defRPr sz="2000"/>
            </a:lvl7pPr>
            <a:lvl8pPr marL="3200320" indent="0" algn="ctr">
              <a:buNone/>
              <a:defRPr sz="2000"/>
            </a:lvl8pPr>
            <a:lvl9pPr marL="3657509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9667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1539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6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3614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3"/>
            <a:ext cx="3886200" cy="435133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3"/>
            <a:ext cx="3886200" cy="435133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1037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2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3"/>
            <a:ext cx="3867150" cy="3680525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7553"/>
            <a:ext cx="3886201" cy="3680525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31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785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7030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3"/>
            <a:ext cx="294894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642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3366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59053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1513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0362"/>
            <a:ext cx="1971675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0365"/>
            <a:ext cx="5800725" cy="581183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23116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42860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11300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79117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98746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89143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46589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84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6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56354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0193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42163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31712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42107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44687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38218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66797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21946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9139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174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3"/>
            <a:ext cx="3886200" cy="435133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3"/>
            <a:ext cx="3886200" cy="435133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764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2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3"/>
            <a:ext cx="3867150" cy="3680525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7553"/>
            <a:ext cx="3886201" cy="3680525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8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7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3037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3"/>
            <a:ext cx="294894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519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192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216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31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D5AAC-71D3-44C2-899F-0E13677E8238}" type="datetimeFigureOut">
              <a:rPr lang="hr-HR" smtClean="0"/>
              <a:t>10.5.2017.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F923C-4640-4FE1-AF96-23691DD18F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17890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27" r:id="rId9"/>
    <p:sldLayoutId id="2147484128" r:id="rId10"/>
    <p:sldLayoutId id="2147484129" r:id="rId11"/>
    <p:sldLayoutId id="2147484130" r:id="rId12"/>
    <p:sldLayoutId id="2147484131" r:id="rId13"/>
    <p:sldLayoutId id="2147484132" r:id="rId14"/>
    <p:sldLayoutId id="2147484133" r:id="rId15"/>
    <p:sldLayoutId id="2147484134" r:id="rId16"/>
    <p:sldLayoutId id="214748413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-micropython.readthedocs.io/en/latest/" TargetMode="External"/><Relationship Id="rId2" Type="http://schemas.openxmlformats.org/officeDocument/2006/relationships/hyperlink" Target="https://www.kitronik.co.uk/blog/experiment-2-using-an-ldr-analog-inputs/" TargetMode="Externa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08382" y="1866899"/>
            <a:ext cx="7646505" cy="2552700"/>
          </a:xfrm>
        </p:spPr>
        <p:txBody>
          <a:bodyPr>
            <a:normAutofit/>
          </a:bodyPr>
          <a:lstStyle/>
          <a:p>
            <a:pPr algn="ctr"/>
            <a:r>
              <a:rPr lang="hr-HR" dirty="0"/>
              <a:t>Seminar: </a:t>
            </a:r>
            <a:br>
              <a:rPr lang="hr-HR" dirty="0"/>
            </a:br>
            <a:r>
              <a:rPr lang="hr-HR" sz="5400" dirty="0"/>
              <a:t>Automatska rasvjeta</a:t>
            </a:r>
            <a:br>
              <a:rPr lang="hr-HR" sz="5400" dirty="0"/>
            </a:br>
            <a:endParaRPr lang="hr-HR" sz="5400" dirty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half" idx="2"/>
          </p:nvPr>
        </p:nvSpPr>
        <p:spPr>
          <a:xfrm>
            <a:off x="808382" y="4914899"/>
            <a:ext cx="7646505" cy="1943103"/>
          </a:xfrm>
        </p:spPr>
        <p:txBody>
          <a:bodyPr>
            <a:normAutofit/>
          </a:bodyPr>
          <a:lstStyle/>
          <a:p>
            <a:r>
              <a:rPr lang="hr-HR" dirty="0"/>
              <a:t>Autor: Petar Čus</a:t>
            </a:r>
          </a:p>
          <a:p>
            <a:r>
              <a:rPr lang="hr-HR" dirty="0"/>
              <a:t>Voditelj kolegija: doc. dr. </a:t>
            </a:r>
            <a:r>
              <a:rPr lang="hr-HR" dirty="0" err="1"/>
              <a:t>sc</a:t>
            </a:r>
            <a:r>
              <a:rPr lang="hr-HR" dirty="0"/>
              <a:t>. Dalibor Paar</a:t>
            </a:r>
          </a:p>
          <a:p>
            <a:r>
              <a:rPr lang="hr-HR" dirty="0"/>
              <a:t>Kolegij: Uporaba računala u nastavi</a:t>
            </a:r>
          </a:p>
          <a:p>
            <a:endParaRPr lang="hr-HR" dirty="0"/>
          </a:p>
        </p:txBody>
      </p:sp>
      <p:sp>
        <p:nvSpPr>
          <p:cNvPr id="9" name="Rezervirano mjesto teksta 6"/>
          <p:cNvSpPr txBox="1">
            <a:spLocks/>
          </p:cNvSpPr>
          <p:nvPr/>
        </p:nvSpPr>
        <p:spPr>
          <a:xfrm>
            <a:off x="808381" y="3"/>
            <a:ext cx="7646505" cy="1371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  <a:p>
            <a:pPr algn="ctr"/>
            <a:r>
              <a:rPr lang="hr-HR" b="1" dirty="0"/>
              <a:t>SVEUČILIŠTE U ZAGREBU</a:t>
            </a:r>
          </a:p>
          <a:p>
            <a:pPr algn="ctr"/>
            <a:r>
              <a:rPr lang="hr-HR" b="1" dirty="0"/>
              <a:t>PRIRODNOSLOVNO-MATEMATIČKI FAKULTET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152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6059" y="234205"/>
            <a:ext cx="7429499" cy="1478570"/>
          </a:xfrm>
        </p:spPr>
        <p:txBody>
          <a:bodyPr/>
          <a:lstStyle/>
          <a:p>
            <a:r>
              <a:rPr lang="hr-HR" dirty="0"/>
              <a:t>Potreban pribor: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56058" y="1712775"/>
            <a:ext cx="7429499" cy="4794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1x BBC </a:t>
            </a:r>
            <a:r>
              <a:rPr lang="hr-HR" dirty="0" err="1"/>
              <a:t>micro:bit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1x </a:t>
            </a:r>
            <a:r>
              <a:rPr lang="hr-HR" dirty="0" err="1"/>
              <a:t>Kitronik</a:t>
            </a:r>
            <a:r>
              <a:rPr lang="hr-HR" dirty="0"/>
              <a:t> </a:t>
            </a:r>
            <a:r>
              <a:rPr lang="hr-HR" dirty="0" err="1"/>
              <a:t>Inventor’s</a:t>
            </a:r>
            <a:r>
              <a:rPr lang="hr-HR" dirty="0"/>
              <a:t> Kit za BBC </a:t>
            </a:r>
            <a:r>
              <a:rPr lang="hr-HR" dirty="0" err="1"/>
              <a:t>micro:bit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	1x </a:t>
            </a:r>
            <a:r>
              <a:rPr lang="hr-HR" dirty="0" err="1"/>
              <a:t>Edge</a:t>
            </a:r>
            <a:r>
              <a:rPr lang="hr-HR" dirty="0"/>
              <a:t> </a:t>
            </a:r>
            <a:r>
              <a:rPr lang="hr-HR" dirty="0" err="1"/>
              <a:t>Connector</a:t>
            </a:r>
            <a:r>
              <a:rPr lang="hr-HR" dirty="0"/>
              <a:t> </a:t>
            </a:r>
            <a:r>
              <a:rPr lang="hr-HR" dirty="0" err="1"/>
              <a:t>Breakout</a:t>
            </a:r>
            <a:r>
              <a:rPr lang="hr-HR" dirty="0"/>
              <a:t> Bord za BBC </a:t>
            </a:r>
          </a:p>
          <a:p>
            <a:pPr marL="0" indent="0">
              <a:buNone/>
            </a:pPr>
            <a:r>
              <a:rPr lang="hr-HR" dirty="0"/>
              <a:t>	1x </a:t>
            </a:r>
            <a:r>
              <a:rPr lang="hr-HR" dirty="0" err="1"/>
              <a:t>Perspex</a:t>
            </a:r>
            <a:r>
              <a:rPr lang="hr-HR" dirty="0"/>
              <a:t> </a:t>
            </a:r>
            <a:r>
              <a:rPr lang="hr-HR" dirty="0" err="1"/>
              <a:t>Mounting</a:t>
            </a:r>
            <a:r>
              <a:rPr lang="hr-HR" dirty="0"/>
              <a:t> Plate</a:t>
            </a:r>
          </a:p>
          <a:p>
            <a:pPr marL="0" indent="0">
              <a:buNone/>
            </a:pPr>
            <a:r>
              <a:rPr lang="hr-HR" dirty="0"/>
              <a:t>	1x </a:t>
            </a:r>
            <a:r>
              <a:rPr lang="hr-HR" dirty="0" err="1"/>
              <a:t>Miniature</a:t>
            </a:r>
            <a:r>
              <a:rPr lang="hr-HR" dirty="0"/>
              <a:t> LDR (</a:t>
            </a:r>
            <a:r>
              <a:rPr lang="hr-HR" dirty="0" err="1"/>
              <a:t>Light</a:t>
            </a:r>
            <a:r>
              <a:rPr lang="hr-HR" dirty="0"/>
              <a:t> </a:t>
            </a:r>
            <a:r>
              <a:rPr lang="hr-HR" dirty="0" err="1"/>
              <a:t>Dependent</a:t>
            </a:r>
            <a:r>
              <a:rPr lang="hr-HR" dirty="0"/>
              <a:t> </a:t>
            </a:r>
            <a:r>
              <a:rPr lang="hr-HR" dirty="0" err="1"/>
              <a:t>Resistor</a:t>
            </a:r>
            <a:r>
              <a:rPr lang="hr-HR" dirty="0"/>
              <a:t>)</a:t>
            </a:r>
          </a:p>
          <a:p>
            <a:pPr marL="0" indent="0">
              <a:buNone/>
            </a:pPr>
            <a:r>
              <a:rPr lang="hr-HR" dirty="0"/>
              <a:t>	2x otpornik10 k</a:t>
            </a:r>
            <a:r>
              <a:rPr lang="el-GR" dirty="0">
                <a:cs typeface="Calibri" panose="020F0502020204030204" pitchFamily="34" charset="0"/>
              </a:rPr>
              <a:t>Ω</a:t>
            </a:r>
            <a:r>
              <a:rPr lang="hr-HR" dirty="0"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hr-HR" dirty="0">
                <a:cs typeface="Calibri" panose="020F0502020204030204" pitchFamily="34" charset="0"/>
              </a:rPr>
              <a:t>	5x M/F </a:t>
            </a:r>
            <a:r>
              <a:rPr lang="hr-HR" dirty="0" err="1">
                <a:cs typeface="Calibri" panose="020F0502020204030204" pitchFamily="34" charset="0"/>
              </a:rPr>
              <a:t>Jumper</a:t>
            </a:r>
            <a:r>
              <a:rPr lang="hr-HR" dirty="0">
                <a:cs typeface="Calibri" panose="020F0502020204030204" pitchFamily="34" charset="0"/>
              </a:rPr>
              <a:t> </a:t>
            </a:r>
            <a:r>
              <a:rPr lang="hr-HR" dirty="0" err="1">
                <a:cs typeface="Calibri" panose="020F0502020204030204" pitchFamily="34" charset="0"/>
              </a:rPr>
              <a:t>Wires</a:t>
            </a:r>
            <a:endParaRPr lang="hr-HR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dirty="0">
                <a:cs typeface="Calibri" panose="020F0502020204030204" pitchFamily="34" charset="0"/>
              </a:rPr>
              <a:t>	1x LED dioda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6209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6060" y="393231"/>
            <a:ext cx="7429499" cy="1478570"/>
          </a:xfrm>
        </p:spPr>
        <p:txBody>
          <a:bodyPr/>
          <a:lstStyle/>
          <a:p>
            <a:r>
              <a:rPr lang="hr-HR" dirty="0"/>
              <a:t>Potrebne vještine / što se može naučiti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56060" y="1871801"/>
            <a:ext cx="7429499" cy="4303712"/>
          </a:xfrm>
        </p:spPr>
        <p:txBody>
          <a:bodyPr/>
          <a:lstStyle/>
          <a:p>
            <a:r>
              <a:rPr lang="hr-HR" dirty="0"/>
              <a:t>Upoznavanje s </a:t>
            </a:r>
            <a:r>
              <a:rPr lang="hr-HR" dirty="0" err="1"/>
              <a:t>Micro:bit</a:t>
            </a:r>
            <a:r>
              <a:rPr lang="hr-HR" dirty="0"/>
              <a:t> računalom i njegovim mogućnostima</a:t>
            </a:r>
          </a:p>
          <a:p>
            <a:r>
              <a:rPr lang="hr-HR" dirty="0"/>
              <a:t>Princip rada </a:t>
            </a:r>
            <a:r>
              <a:rPr lang="hr-HR" dirty="0" err="1"/>
              <a:t>fotootpornika</a:t>
            </a:r>
            <a:r>
              <a:rPr lang="hr-HR" dirty="0"/>
              <a:t> (jače svijetlo, manji otpor)</a:t>
            </a:r>
          </a:p>
          <a:p>
            <a:r>
              <a:rPr lang="hr-HR" dirty="0"/>
              <a:t>Princip rada LED diode</a:t>
            </a:r>
          </a:p>
          <a:p>
            <a:r>
              <a:rPr lang="hr-HR" dirty="0"/>
              <a:t>Programiranje u </a:t>
            </a:r>
            <a:r>
              <a:rPr lang="hr-HR" dirty="0" err="1"/>
              <a:t>Pythonu</a:t>
            </a:r>
            <a:r>
              <a:rPr lang="hr-HR" dirty="0"/>
              <a:t> (beskonačna petlja, odlučivanje)</a:t>
            </a:r>
          </a:p>
          <a:p>
            <a:r>
              <a:rPr lang="hr-HR" dirty="0"/>
              <a:t>Rad s izlazima (0 i 1) i ulazima</a:t>
            </a:r>
          </a:p>
          <a:p>
            <a:r>
              <a:rPr lang="hr-HR" dirty="0"/>
              <a:t>Jednostavni strujni krugovi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6485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922320" y="194448"/>
            <a:ext cx="7429499" cy="1478570"/>
          </a:xfrm>
        </p:spPr>
        <p:txBody>
          <a:bodyPr/>
          <a:lstStyle/>
          <a:p>
            <a:r>
              <a:rPr lang="hr-HR" dirty="0"/>
              <a:t>Primjer rada</a:t>
            </a:r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121958" y="2444189"/>
            <a:ext cx="4899908" cy="3357565"/>
          </a:xfrm>
        </p:spPr>
      </p:pic>
      <p:pic>
        <p:nvPicPr>
          <p:cNvPr id="8" name="Rezervirano mjesto sadržaja 7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4318938" y="2522426"/>
            <a:ext cx="4899910" cy="3201089"/>
          </a:xfrm>
        </p:spPr>
      </p:pic>
    </p:spTree>
    <p:extLst>
      <p:ext uri="{BB962C8B-B14F-4D97-AF65-F5344CB8AC3E}">
        <p14:creationId xmlns:p14="http://schemas.microsoft.com/office/powerpoint/2010/main" val="411551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8296" y="251791"/>
            <a:ext cx="8616300" cy="629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221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6060" y="260709"/>
            <a:ext cx="7429499" cy="1478570"/>
          </a:xfrm>
        </p:spPr>
        <p:txBody>
          <a:bodyPr/>
          <a:lstStyle/>
          <a:p>
            <a:r>
              <a:rPr lang="hr-HR" dirty="0"/>
              <a:t>Potencijalna primjena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56060" y="1739279"/>
            <a:ext cx="7429499" cy="4462738"/>
          </a:xfrm>
        </p:spPr>
        <p:txBody>
          <a:bodyPr>
            <a:normAutofit/>
          </a:bodyPr>
          <a:lstStyle/>
          <a:p>
            <a:r>
              <a:rPr lang="hr-HR" dirty="0"/>
              <a:t>Automatsko paljenje svijetla kad padne mrak i gašenje kada je dan</a:t>
            </a:r>
          </a:p>
          <a:p>
            <a:r>
              <a:rPr lang="hr-HR" dirty="0"/>
              <a:t> Očitavanje razine osvjetljenja ne nekom trenutku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Dodatna proširenja (dati učeniku za samostalan rad):</a:t>
            </a:r>
          </a:p>
          <a:p>
            <a:r>
              <a:rPr lang="hr-HR" dirty="0"/>
              <a:t>Spajanje na senzor pokreta – jednostavna automatska rasvjeta u kući ili kućni alarm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78846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6059" y="128188"/>
            <a:ext cx="7429499" cy="1478570"/>
          </a:xfrm>
        </p:spPr>
        <p:txBody>
          <a:bodyPr/>
          <a:lstStyle/>
          <a:p>
            <a:r>
              <a:rPr lang="hr-HR" dirty="0"/>
              <a:t>Korištena literatura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56059" y="1606758"/>
            <a:ext cx="7429499" cy="4515746"/>
          </a:xfrm>
        </p:spPr>
        <p:txBody>
          <a:bodyPr/>
          <a:lstStyle/>
          <a:p>
            <a:r>
              <a:rPr lang="hr-HR" dirty="0" err="1"/>
              <a:t>Inventor’s</a:t>
            </a:r>
            <a:r>
              <a:rPr lang="hr-HR" dirty="0"/>
              <a:t> Kit pokus 2: </a:t>
            </a:r>
            <a:r>
              <a:rPr lang="en-US" dirty="0"/>
              <a:t>Using an LDR and analog inputs.</a:t>
            </a:r>
            <a:endParaRPr lang="hr-HR" dirty="0"/>
          </a:p>
          <a:p>
            <a:pPr marL="0" indent="0">
              <a:buNone/>
            </a:pPr>
            <a:r>
              <a:rPr lang="hr-HR" dirty="0">
                <a:hlinkClick r:id="rId2"/>
              </a:rPr>
              <a:t>https://www.kitronik.co.uk/blog/experiment-2-using-an-ldr-analog-inputs/</a:t>
            </a:r>
            <a:endParaRPr lang="hr-HR" dirty="0"/>
          </a:p>
          <a:p>
            <a:endParaRPr lang="hr-HR" dirty="0"/>
          </a:p>
          <a:p>
            <a:r>
              <a:rPr lang="hr-HR" dirty="0"/>
              <a:t>BBC </a:t>
            </a:r>
            <a:r>
              <a:rPr lang="hr-HR" dirty="0" err="1"/>
              <a:t>micro:bit</a:t>
            </a:r>
            <a:r>
              <a:rPr lang="hr-HR" dirty="0"/>
              <a:t> </a:t>
            </a:r>
            <a:r>
              <a:rPr lang="hr-HR" dirty="0" err="1"/>
              <a:t>MicroPython</a:t>
            </a:r>
            <a:r>
              <a:rPr lang="hr-HR" dirty="0"/>
              <a:t> – web dokumentacija</a:t>
            </a:r>
          </a:p>
          <a:p>
            <a:pPr marL="0" indent="0">
              <a:buNone/>
            </a:pPr>
            <a:r>
              <a:rPr lang="hr-HR" dirty="0">
                <a:hlinkClick r:id="rId3"/>
              </a:rPr>
              <a:t>https://microbit-micropython.readthedocs.io/en/latest/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4437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948826" y="2553336"/>
            <a:ext cx="7429499" cy="1478570"/>
          </a:xfrm>
        </p:spPr>
        <p:txBody>
          <a:bodyPr>
            <a:normAutofit/>
          </a:bodyPr>
          <a:lstStyle/>
          <a:p>
            <a:pPr algn="ctr"/>
            <a:r>
              <a:rPr lang="hr-HR" sz="5400" dirty="0"/>
              <a:t>hvala na pažnji! </a:t>
            </a:r>
            <a:r>
              <a:rPr lang="hr-HR" sz="5400" dirty="0">
                <a:sym typeface="Wingdings" panose="05000000000000000000" pitchFamily="2" charset="2"/>
              </a:rPr>
              <a:t></a:t>
            </a:r>
            <a:endParaRPr lang="hr-HR" sz="5400" dirty="0"/>
          </a:p>
        </p:txBody>
      </p:sp>
    </p:spTree>
    <p:extLst>
      <p:ext uri="{BB962C8B-B14F-4D97-AF65-F5344CB8AC3E}">
        <p14:creationId xmlns:p14="http://schemas.microsoft.com/office/powerpoint/2010/main" val="4062840995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ružnica">
  <a:themeElements>
    <a:clrScheme name="Kružnica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Kružnic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užnica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98</TotalTime>
  <Words>168</Words>
  <Application>Microsoft Office PowerPoint</Application>
  <PresentationFormat>Prikaz na zaslonu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3</vt:i4>
      </vt:variant>
      <vt:variant>
        <vt:lpstr>Naslovi slajdova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Trebuchet MS</vt:lpstr>
      <vt:lpstr>Tw Cen MT</vt:lpstr>
      <vt:lpstr>Wingdings</vt:lpstr>
      <vt:lpstr>Wingdings 2</vt:lpstr>
      <vt:lpstr>HDOfficeLightV0</vt:lpstr>
      <vt:lpstr>1_HDOfficeLightV0</vt:lpstr>
      <vt:lpstr>Kružnica</vt:lpstr>
      <vt:lpstr>Seminar:  Automatska rasvjeta </vt:lpstr>
      <vt:lpstr>Potreban pribor:</vt:lpstr>
      <vt:lpstr>Potrebne vještine / što se može naučiti</vt:lpstr>
      <vt:lpstr>Primjer rada</vt:lpstr>
      <vt:lpstr>PowerPoint prezentacija</vt:lpstr>
      <vt:lpstr>Potencijalna primjena</vt:lpstr>
      <vt:lpstr>Korištena literatura</vt:lpstr>
      <vt:lpstr>hvala na pažnji!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Automatska rasvjeta</dc:title>
  <dc:creator>Petar Čus</dc:creator>
  <cp:lastModifiedBy>Petar Čus</cp:lastModifiedBy>
  <cp:revision>11</cp:revision>
  <dcterms:created xsi:type="dcterms:W3CDTF">2017-05-10T19:21:39Z</dcterms:created>
  <dcterms:modified xsi:type="dcterms:W3CDTF">2017-05-10T20:59:43Z</dcterms:modified>
</cp:coreProperties>
</file>